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FFEF0-D263-2445-AC1B-D2C711835467}" v="59" dt="2025-05-13T13:53:16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Alvarado" userId="e7724a1c-c3cd-4ea6-830c-bf95baac56fd" providerId="ADAL" clId="{EDFFFEF0-D263-2445-AC1B-D2C711835467}"/>
    <pc:docChg chg="custSel modMainMaster">
      <pc:chgData name="Sam Alvarado" userId="e7724a1c-c3cd-4ea6-830c-bf95baac56fd" providerId="ADAL" clId="{EDFFFEF0-D263-2445-AC1B-D2C711835467}" dt="2025-05-13T13:53:16.025" v="65"/>
      <pc:docMkLst>
        <pc:docMk/>
      </pc:docMkLst>
      <pc:sldMasterChg chg="modSldLayout">
        <pc:chgData name="Sam Alvarado" userId="e7724a1c-c3cd-4ea6-830c-bf95baac56fd" providerId="ADAL" clId="{EDFFFEF0-D263-2445-AC1B-D2C711835467}" dt="2025-05-13T13:53:16.025" v="65"/>
        <pc:sldMasterMkLst>
          <pc:docMk/>
          <pc:sldMasterMk cId="2825198" sldId="2147483648"/>
        </pc:sldMasterMkLst>
        <pc:sldLayoutChg chg="modSp">
          <pc:chgData name="Sam Alvarado" userId="e7724a1c-c3cd-4ea6-830c-bf95baac56fd" providerId="ADAL" clId="{EDFFFEF0-D263-2445-AC1B-D2C711835467}" dt="2025-05-13T13:49:25.906" v="0" actId="14826"/>
          <pc:sldLayoutMkLst>
            <pc:docMk/>
            <pc:sldMasterMk cId="2825198" sldId="2147483648"/>
            <pc:sldLayoutMk cId="1088284893" sldId="2147483649"/>
          </pc:sldLayoutMkLst>
          <pc:picChg chg="mod">
            <ac:chgData name="Sam Alvarado" userId="e7724a1c-c3cd-4ea6-830c-bf95baac56fd" providerId="ADAL" clId="{EDFFFEF0-D263-2445-AC1B-D2C711835467}" dt="2025-05-13T13:49:25.906" v="0" actId="14826"/>
            <ac:picMkLst>
              <pc:docMk/>
              <pc:sldMasterMk cId="2825198" sldId="2147483648"/>
              <pc:sldLayoutMk cId="1088284893" sldId="2147483649"/>
              <ac:picMk id="10" creationId="{5011F943-E132-B14A-8B26-D6C6D52DC5E7}"/>
            </ac:picMkLst>
          </pc:picChg>
        </pc:sldLayoutChg>
        <pc:sldLayoutChg chg="modSp">
          <pc:chgData name="Sam Alvarado" userId="e7724a1c-c3cd-4ea6-830c-bf95baac56fd" providerId="ADAL" clId="{EDFFFEF0-D263-2445-AC1B-D2C711835467}" dt="2025-05-13T13:49:43.165" v="2" actId="14826"/>
          <pc:sldLayoutMkLst>
            <pc:docMk/>
            <pc:sldMasterMk cId="2825198" sldId="2147483648"/>
            <pc:sldLayoutMk cId="2241907284" sldId="2147483650"/>
          </pc:sldLayoutMkLst>
          <pc:picChg chg="mod">
            <ac:chgData name="Sam Alvarado" userId="e7724a1c-c3cd-4ea6-830c-bf95baac56fd" providerId="ADAL" clId="{EDFFFEF0-D263-2445-AC1B-D2C711835467}" dt="2025-05-13T13:49:43.165" v="2" actId="14826"/>
            <ac:picMkLst>
              <pc:docMk/>
              <pc:sldMasterMk cId="2825198" sldId="2147483648"/>
              <pc:sldLayoutMk cId="2241907284" sldId="2147483650"/>
              <ac:picMk id="4" creationId="{B14CB372-6A4A-6441-A90E-48B483770299}"/>
            </ac:picMkLst>
          </pc:picChg>
        </pc:sldLayoutChg>
        <pc:sldLayoutChg chg="modSp">
          <pc:chgData name="Sam Alvarado" userId="e7724a1c-c3cd-4ea6-830c-bf95baac56fd" providerId="ADAL" clId="{EDFFFEF0-D263-2445-AC1B-D2C711835467}" dt="2025-05-13T13:49:50.288" v="3" actId="14826"/>
          <pc:sldLayoutMkLst>
            <pc:docMk/>
            <pc:sldMasterMk cId="2825198" sldId="2147483648"/>
            <pc:sldLayoutMk cId="2696957396" sldId="2147483660"/>
          </pc:sldLayoutMkLst>
          <pc:picChg chg="mod">
            <ac:chgData name="Sam Alvarado" userId="e7724a1c-c3cd-4ea6-830c-bf95baac56fd" providerId="ADAL" clId="{EDFFFEF0-D263-2445-AC1B-D2C711835467}" dt="2025-05-13T13:49:50.288" v="3" actId="14826"/>
            <ac:picMkLst>
              <pc:docMk/>
              <pc:sldMasterMk cId="2825198" sldId="2147483648"/>
              <pc:sldLayoutMk cId="2696957396" sldId="2147483660"/>
              <ac:picMk id="6" creationId="{546DD325-7F24-4C46-9E7A-F60BBF955EFE}"/>
            </ac:picMkLst>
          </pc:picChg>
        </pc:sldLayoutChg>
        <pc:sldLayoutChg chg="modSp mod">
          <pc:chgData name="Sam Alvarado" userId="e7724a1c-c3cd-4ea6-830c-bf95baac56fd" providerId="ADAL" clId="{EDFFFEF0-D263-2445-AC1B-D2C711835467}" dt="2025-05-13T13:50:17.784" v="9" actId="1367"/>
          <pc:sldLayoutMkLst>
            <pc:docMk/>
            <pc:sldMasterMk cId="2825198" sldId="2147483648"/>
            <pc:sldLayoutMk cId="1377167751" sldId="2147483661"/>
          </pc:sldLayoutMkLst>
          <pc:picChg chg="mod">
            <ac:chgData name="Sam Alvarado" userId="e7724a1c-c3cd-4ea6-830c-bf95baac56fd" providerId="ADAL" clId="{EDFFFEF0-D263-2445-AC1B-D2C711835467}" dt="2025-05-13T13:50:17.784" v="9" actId="1367"/>
            <ac:picMkLst>
              <pc:docMk/>
              <pc:sldMasterMk cId="2825198" sldId="2147483648"/>
              <pc:sldLayoutMk cId="1377167751" sldId="2147483661"/>
              <ac:picMk id="6" creationId="{74B7014A-83AB-094E-9F62-4F02BA03B263}"/>
            </ac:picMkLst>
          </pc:picChg>
        </pc:sldLayoutChg>
        <pc:sldLayoutChg chg="modSp">
          <pc:chgData name="Sam Alvarado" userId="e7724a1c-c3cd-4ea6-830c-bf95baac56fd" providerId="ADAL" clId="{EDFFFEF0-D263-2445-AC1B-D2C711835467}" dt="2025-05-13T13:49:32.561" v="1" actId="14826"/>
          <pc:sldLayoutMkLst>
            <pc:docMk/>
            <pc:sldMasterMk cId="2825198" sldId="2147483648"/>
            <pc:sldLayoutMk cId="1147695127" sldId="2147483662"/>
          </pc:sldLayoutMkLst>
          <pc:picChg chg="mod">
            <ac:chgData name="Sam Alvarado" userId="e7724a1c-c3cd-4ea6-830c-bf95baac56fd" providerId="ADAL" clId="{EDFFFEF0-D263-2445-AC1B-D2C711835467}" dt="2025-05-13T13:49:32.561" v="1" actId="14826"/>
            <ac:picMkLst>
              <pc:docMk/>
              <pc:sldMasterMk cId="2825198" sldId="2147483648"/>
              <pc:sldLayoutMk cId="1147695127" sldId="2147483662"/>
              <ac:picMk id="10" creationId="{5011F943-E132-B14A-8B26-D6C6D52DC5E7}"/>
            </ac:picMkLst>
          </pc:picChg>
        </pc:sldLayoutChg>
        <pc:sldLayoutChg chg="addSp delSp modSp mod">
          <pc:chgData name="Sam Alvarado" userId="e7724a1c-c3cd-4ea6-830c-bf95baac56fd" providerId="ADAL" clId="{EDFFFEF0-D263-2445-AC1B-D2C711835467}" dt="2025-05-13T13:53:03.897" v="61"/>
          <pc:sldLayoutMkLst>
            <pc:docMk/>
            <pc:sldMasterMk cId="2825198" sldId="2147483648"/>
            <pc:sldLayoutMk cId="3567988575" sldId="2147483664"/>
          </pc:sldLayoutMkLst>
          <pc:picChg chg="del">
            <ac:chgData name="Sam Alvarado" userId="e7724a1c-c3cd-4ea6-830c-bf95baac56fd" providerId="ADAL" clId="{EDFFFEF0-D263-2445-AC1B-D2C711835467}" dt="2025-05-13T13:50:25.918" v="10" actId="478"/>
            <ac:picMkLst>
              <pc:docMk/>
              <pc:sldMasterMk cId="2825198" sldId="2147483648"/>
              <pc:sldLayoutMk cId="3567988575" sldId="2147483664"/>
              <ac:picMk id="5" creationId="{35F3D786-7088-CE4B-8A1E-C9296DEB00C8}"/>
            </ac:picMkLst>
          </pc:picChg>
          <pc:picChg chg="add mod">
            <ac:chgData name="Sam Alvarado" userId="e7724a1c-c3cd-4ea6-830c-bf95baac56fd" providerId="ADAL" clId="{EDFFFEF0-D263-2445-AC1B-D2C711835467}" dt="2025-05-13T13:53:03.897" v="61"/>
            <ac:picMkLst>
              <pc:docMk/>
              <pc:sldMasterMk cId="2825198" sldId="2147483648"/>
              <pc:sldLayoutMk cId="3567988575" sldId="2147483664"/>
              <ac:picMk id="6" creationId="{8CFAE9FE-621A-D249-9917-DC4F3EC3828F}"/>
            </ac:picMkLst>
          </pc:picChg>
        </pc:sldLayoutChg>
        <pc:sldLayoutChg chg="addSp delSp modSp mod">
          <pc:chgData name="Sam Alvarado" userId="e7724a1c-c3cd-4ea6-830c-bf95baac56fd" providerId="ADAL" clId="{EDFFFEF0-D263-2445-AC1B-D2C711835467}" dt="2025-05-13T13:53:16.025" v="65"/>
          <pc:sldLayoutMkLst>
            <pc:docMk/>
            <pc:sldMasterMk cId="2825198" sldId="2147483648"/>
            <pc:sldLayoutMk cId="2327625969" sldId="2147483665"/>
          </pc:sldLayoutMkLst>
          <pc:picChg chg="add mod">
            <ac:chgData name="Sam Alvarado" userId="e7724a1c-c3cd-4ea6-830c-bf95baac56fd" providerId="ADAL" clId="{EDFFFEF0-D263-2445-AC1B-D2C711835467}" dt="2025-05-13T13:53:16.025" v="65"/>
            <ac:picMkLst>
              <pc:docMk/>
              <pc:sldMasterMk cId="2825198" sldId="2147483648"/>
              <pc:sldLayoutMk cId="2327625969" sldId="2147483665"/>
              <ac:picMk id="5" creationId="{9B32E92D-D176-CB4A-A6DA-BCCED64ECE65}"/>
            </ac:picMkLst>
          </pc:picChg>
          <pc:picChg chg="del">
            <ac:chgData name="Sam Alvarado" userId="e7724a1c-c3cd-4ea6-830c-bf95baac56fd" providerId="ADAL" clId="{EDFFFEF0-D263-2445-AC1B-D2C711835467}" dt="2025-05-13T13:53:15.601" v="64" actId="478"/>
            <ac:picMkLst>
              <pc:docMk/>
              <pc:sldMasterMk cId="2825198" sldId="2147483648"/>
              <pc:sldLayoutMk cId="2327625969" sldId="2147483665"/>
              <ac:picMk id="6" creationId="{B7A097F9-03B5-094B-BE89-CC2A740D8EC8}"/>
            </ac:picMkLst>
          </pc:picChg>
        </pc:sldLayoutChg>
        <pc:sldLayoutChg chg="addSp delSp modSp mod">
          <pc:chgData name="Sam Alvarado" userId="e7724a1c-c3cd-4ea6-830c-bf95baac56fd" providerId="ADAL" clId="{EDFFFEF0-D263-2445-AC1B-D2C711835467}" dt="2025-05-13T13:53:11.237" v="63"/>
          <pc:sldLayoutMkLst>
            <pc:docMk/>
            <pc:sldMasterMk cId="2825198" sldId="2147483648"/>
            <pc:sldLayoutMk cId="1763354674" sldId="2147483666"/>
          </pc:sldLayoutMkLst>
          <pc:picChg chg="add mod">
            <ac:chgData name="Sam Alvarado" userId="e7724a1c-c3cd-4ea6-830c-bf95baac56fd" providerId="ADAL" clId="{EDFFFEF0-D263-2445-AC1B-D2C711835467}" dt="2025-05-13T13:53:11.237" v="63"/>
            <ac:picMkLst>
              <pc:docMk/>
              <pc:sldMasterMk cId="2825198" sldId="2147483648"/>
              <pc:sldLayoutMk cId="1763354674" sldId="2147483666"/>
              <ac:picMk id="5" creationId="{EEFCE206-F5FC-8841-8303-5E3813E7ABEE}"/>
            </ac:picMkLst>
          </pc:picChg>
          <pc:picChg chg="del">
            <ac:chgData name="Sam Alvarado" userId="e7724a1c-c3cd-4ea6-830c-bf95baac56fd" providerId="ADAL" clId="{EDFFFEF0-D263-2445-AC1B-D2C711835467}" dt="2025-05-13T13:53:10.928" v="62" actId="478"/>
            <ac:picMkLst>
              <pc:docMk/>
              <pc:sldMasterMk cId="2825198" sldId="2147483648"/>
              <pc:sldLayoutMk cId="1763354674" sldId="2147483666"/>
              <ac:picMk id="6" creationId="{4B3D08A5-DE8B-654D-962D-A479E607D41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76425-D270-C144-B98B-65F253D4422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8486-719F-1645-87C9-1377E913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PTN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9D1-D929-A042-8BDE-8674C1EE8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035" y="496389"/>
            <a:ext cx="9144000" cy="272691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BAD-EB54-1544-A3B6-0BC8D004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35" y="3634695"/>
            <a:ext cx="9144000" cy="1995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 / Meeting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1F943-E132-B14A-8B26-D6C6D52DC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2448" y="5849305"/>
            <a:ext cx="3380017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PTN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9D1-D929-A042-8BDE-8674C1EE8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035" y="496389"/>
            <a:ext cx="9144000" cy="272691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BAD-EB54-1544-A3B6-0BC8D004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35" y="3634695"/>
            <a:ext cx="9144000" cy="1995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 / Meeting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1F943-E132-B14A-8B26-D6C6D52DC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2450" y="5849305"/>
            <a:ext cx="3380013" cy="9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CB372-6A4A-6441-A90E-48B483770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5522" y="5911246"/>
            <a:ext cx="1502448" cy="8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DD325-7F24-4C46-9E7A-F60BBF955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5521" y="5911246"/>
            <a:ext cx="1502450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rcRect/>
          <a:stretch/>
        </p:blipFill>
        <p:spPr>
          <a:xfrm>
            <a:off x="10435522" y="5911245"/>
            <a:ext cx="1508761" cy="80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16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4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AE9FE-621A-D249-9917-DC4F3EC38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29"/>
                    </a14:imgEffect>
                    <a14:imgEffect>
                      <a14:saturation sat="150000"/>
                    </a14:imgEffect>
                    <a14:imgEffect>
                      <a14:brightnessContrast bright="-70000" contrast="8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435522" y="5911245"/>
            <a:ext cx="1508761" cy="80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98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PTN Content Slide 4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CE206-F5FC-8841-8303-5E3813E7A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29"/>
                    </a14:imgEffect>
                    <a14:imgEffect>
                      <a14:saturation sat="150000"/>
                    </a14:imgEffect>
                    <a14:imgEffect>
                      <a14:brightnessContrast bright="-70000" contrast="8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435522" y="5911245"/>
            <a:ext cx="1508761" cy="80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354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PTN Content Slide 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2E92D-D176-CB4A-A6DA-BCCED64EC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29"/>
                    </a14:imgEffect>
                    <a14:imgEffect>
                      <a14:saturation sat="150000"/>
                    </a14:imgEffect>
                    <a14:imgEffect>
                      <a14:brightnessContrast bright="-70000" contrast="8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435522" y="5911245"/>
            <a:ext cx="1508761" cy="80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62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CB73-9025-9845-BDE7-25B40104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A99D-1EA3-374D-9A5E-4FF94C76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4006-0473-C143-9A7A-54348DFD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29BB-EAF9-3C41-8E94-B0100D481E75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6F1-85BA-1647-9651-72E4B41A5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179E-5138-BD42-8E4B-DD380D9A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E766-F93B-A845-BC7E-0868632D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4" r:id="rId6"/>
    <p:sldLayoutId id="2147483666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46-69DA-BF45-A87C-5D8DCD823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FEF45-C5EC-6747-81D1-228B78F9B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074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3009-774F-674C-B7FA-0687656D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CE77-DFAB-714F-8F8F-56B2BC808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B9C4-D845-A84B-8C08-E188507A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9B87-7895-1D4C-B585-9168F600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CE9-6FA4-B648-B844-B731150B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FB96-BBD0-0244-A459-3FC700D2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DE67-5F61-594E-B07A-D28D5F1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7E15-3D40-4E49-A3D1-B70B5B30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08DE-A021-3A48-9DEF-04240A97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2E83-D423-6249-AD7C-E938DFE5F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3B88-3090-AE46-9F5C-7282ED8B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7ED5-CE41-9747-BEE1-BC2D7FAC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09B2-B11C-1746-A977-3B2FF03B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E71B-77DE-A644-971C-9E276AA7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PTN 2024">
      <a:dk1>
        <a:srgbClr val="003355"/>
      </a:dk1>
      <a:lt1>
        <a:srgbClr val="FFFFFF"/>
      </a:lt1>
      <a:dk2>
        <a:srgbClr val="004572"/>
      </a:dk2>
      <a:lt2>
        <a:srgbClr val="9ED5DE"/>
      </a:lt2>
      <a:accent1>
        <a:srgbClr val="0D98AC"/>
      </a:accent1>
      <a:accent2>
        <a:srgbClr val="84C340"/>
      </a:accent2>
      <a:accent3>
        <a:srgbClr val="FAC31B"/>
      </a:accent3>
      <a:accent4>
        <a:srgbClr val="1864AB"/>
      </a:accent4>
      <a:accent5>
        <a:srgbClr val="5900AD"/>
      </a:accent5>
      <a:accent6>
        <a:srgbClr val="870FFB"/>
      </a:accent6>
      <a:hlink>
        <a:srgbClr val="0B16FB"/>
      </a:hlink>
      <a:folHlink>
        <a:srgbClr val="638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1FF5ED758D548AF63390F84DB5553" ma:contentTypeVersion="11" ma:contentTypeDescription="Create a new document." ma:contentTypeScope="" ma:versionID="a14f6bee0ad6516451207ed6a7a5105b">
  <xsd:schema xmlns:xsd="http://www.w3.org/2001/XMLSchema" xmlns:xs="http://www.w3.org/2001/XMLSchema" xmlns:p="http://schemas.microsoft.com/office/2006/metadata/properties" xmlns:ns2="2682a667-1639-4d19-b048-84d0151d7a50" targetNamespace="http://schemas.microsoft.com/office/2006/metadata/properties" ma:root="true" ma:fieldsID="e2a7013aaea6a0c3cf7dca583f23b139" ns2:_="">
    <xsd:import namespace="2682a667-1639-4d19-b048-84d0151d7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2a667-1639-4d19-b048-84d0151d7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82a667-1639-4d19-b048-84d0151d7a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6D1534-CCCD-4397-A887-11E6BBDC5E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77F8A7-42A5-4F59-B3F9-D3FA05CC4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2a667-1639-4d19-b048-84d0151d7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D8912-6962-41ED-A7CD-C3B248CC1107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682a667-1639-4d19-b048-84d0151d7a5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Alvarado</dc:creator>
  <cp:lastModifiedBy>Sam Alvarado</cp:lastModifiedBy>
  <cp:revision>9</cp:revision>
  <dcterms:created xsi:type="dcterms:W3CDTF">2024-08-26T18:38:42Z</dcterms:created>
  <dcterms:modified xsi:type="dcterms:W3CDTF">2025-05-13T13:53:30Z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0x0101004761FF5ED758D548AF63390F84DB5553</vt:lpwstr>
  </property>
  <property fmtid="{D5CDD505-2E9C-101B-9397-08002B2CF9AE}" pid="3" name="MediaServiceImageTags">
    <vt:lpwstr/>
  </property>
</Properties>
</file>