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31089600" cy="4937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8CB94B"/>
    <a:srgbClr val="1F354B"/>
    <a:srgbClr val="007D9D"/>
    <a:srgbClr val="D3EBF1"/>
    <a:srgbClr val="A7D6E3"/>
    <a:srgbClr val="73B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311A9-1308-4C34-B9EF-D5E7A652BC15}" v="61" dt="2019-07-03T20:59:21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26" autoAdjust="0"/>
  </p:normalViewPr>
  <p:slideViewPr>
    <p:cSldViewPr snapToGrid="0">
      <p:cViewPr varScale="1">
        <p:scale>
          <a:sx n="15" d="100"/>
          <a:sy n="15" d="100"/>
        </p:scale>
        <p:origin x="34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mith" userId="d9b4bc76-08dd-475e-afc6-02e468f5756d" providerId="ADAL" clId="{D15311A9-1308-4C34-B9EF-D5E7A652BC15}"/>
    <pc:docChg chg="undo custSel modSld modMainMaster">
      <pc:chgData name="Laura Smith" userId="d9b4bc76-08dd-475e-afc6-02e468f5756d" providerId="ADAL" clId="{D15311A9-1308-4C34-B9EF-D5E7A652BC15}" dt="2019-07-03T20:59:21.539" v="58" actId="20577"/>
      <pc:docMkLst>
        <pc:docMk/>
      </pc:docMkLst>
      <pc:sldChg chg="addSp delSp modSp">
        <pc:chgData name="Laura Smith" userId="d9b4bc76-08dd-475e-afc6-02e468f5756d" providerId="ADAL" clId="{D15311A9-1308-4C34-B9EF-D5E7A652BC15}" dt="2019-07-03T20:59:21.539" v="58" actId="20577"/>
        <pc:sldMkLst>
          <pc:docMk/>
          <pc:sldMk cId="96916310" sldId="256"/>
        </pc:sldMkLst>
        <pc:spChg chg="del">
          <ac:chgData name="Laura Smith" userId="d9b4bc76-08dd-475e-afc6-02e468f5756d" providerId="ADAL" clId="{D15311A9-1308-4C34-B9EF-D5E7A652BC15}" dt="2019-07-02T17:27:28.504" v="14" actId="478"/>
          <ac:spMkLst>
            <pc:docMk/>
            <pc:sldMk cId="96916310" sldId="256"/>
            <ac:spMk id="3" creationId="{D9E97FA3-5EAE-45F1-B311-CD8E9BA193F4}"/>
          </ac:spMkLst>
        </pc:spChg>
        <pc:spChg chg="mod">
          <ac:chgData name="Laura Smith" userId="d9b4bc76-08dd-475e-afc6-02e468f5756d" providerId="ADAL" clId="{D15311A9-1308-4C34-B9EF-D5E7A652BC15}" dt="2019-07-03T20:59:21.539" v="58" actId="20577"/>
          <ac:spMkLst>
            <pc:docMk/>
            <pc:sldMk cId="96916310" sldId="256"/>
            <ac:spMk id="4" creationId="{00000000-0000-0000-0000-000000000000}"/>
          </ac:spMkLst>
        </pc:spChg>
        <pc:spChg chg="mod">
          <ac:chgData name="Laura Smith" userId="d9b4bc76-08dd-475e-afc6-02e468f5756d" providerId="ADAL" clId="{D15311A9-1308-4C34-B9EF-D5E7A652BC15}" dt="2019-07-02T17:09:35.794" v="7" actId="1076"/>
          <ac:spMkLst>
            <pc:docMk/>
            <pc:sldMk cId="96916310" sldId="256"/>
            <ac:spMk id="5" creationId="{00000000-0000-0000-0000-000000000000}"/>
          </ac:spMkLst>
        </pc:spChg>
        <pc:spChg chg="mod">
          <ac:chgData name="Laura Smith" userId="d9b4bc76-08dd-475e-afc6-02e468f5756d" providerId="ADAL" clId="{D15311A9-1308-4C34-B9EF-D5E7A652BC15}" dt="2019-07-02T18:46:30.481" v="48"/>
          <ac:spMkLst>
            <pc:docMk/>
            <pc:sldMk cId="96916310" sldId="256"/>
            <ac:spMk id="46" creationId="{00000000-0000-0000-0000-000000000000}"/>
          </ac:spMkLst>
        </pc:spChg>
        <pc:spChg chg="mod">
          <ac:chgData name="Laura Smith" userId="d9b4bc76-08dd-475e-afc6-02e468f5756d" providerId="ADAL" clId="{D15311A9-1308-4C34-B9EF-D5E7A652BC15}" dt="2019-07-02T17:09:41.484" v="8" actId="1076"/>
          <ac:spMkLst>
            <pc:docMk/>
            <pc:sldMk cId="96916310" sldId="256"/>
            <ac:spMk id="48" creationId="{F2225768-5138-4E7F-B5D1-C91128168E41}"/>
          </ac:spMkLst>
        </pc:spChg>
        <pc:spChg chg="mod">
          <ac:chgData name="Laura Smith" userId="d9b4bc76-08dd-475e-afc6-02e468f5756d" providerId="ADAL" clId="{D15311A9-1308-4C34-B9EF-D5E7A652BC15}" dt="2019-07-02T18:45:48.992" v="24" actId="20577"/>
          <ac:spMkLst>
            <pc:docMk/>
            <pc:sldMk cId="96916310" sldId="256"/>
            <ac:spMk id="56" creationId="{E8B6449A-44A7-4CA2-AF67-DF5DC6AC6C5A}"/>
          </ac:spMkLst>
        </pc:spChg>
        <pc:graphicFrameChg chg="mod">
          <ac:chgData name="Laura Smith" userId="d9b4bc76-08dd-475e-afc6-02e468f5756d" providerId="ADAL" clId="{D15311A9-1308-4C34-B9EF-D5E7A652BC15}" dt="2019-07-02T17:09:50.871" v="12" actId="1076"/>
          <ac:graphicFrameMkLst>
            <pc:docMk/>
            <pc:sldMk cId="96916310" sldId="256"/>
            <ac:graphicFrameMk id="100" creationId="{00000000-0000-0000-0000-000000000000}"/>
          </ac:graphicFrameMkLst>
        </pc:graphicFrameChg>
        <pc:picChg chg="del mod">
          <ac:chgData name="Laura Smith" userId="d9b4bc76-08dd-475e-afc6-02e468f5756d" providerId="ADAL" clId="{D15311A9-1308-4C34-B9EF-D5E7A652BC15}" dt="2019-07-02T17:09:25.188" v="5" actId="478"/>
          <ac:picMkLst>
            <pc:docMk/>
            <pc:sldMk cId="96916310" sldId="256"/>
            <ac:picMk id="26" creationId="{14AE4A4C-0DFE-46B5-BBDF-D2BB5D0C93A9}"/>
          </ac:picMkLst>
        </pc:picChg>
        <pc:picChg chg="add del mod">
          <ac:chgData name="Laura Smith" userId="d9b4bc76-08dd-475e-afc6-02e468f5756d" providerId="ADAL" clId="{D15311A9-1308-4C34-B9EF-D5E7A652BC15}" dt="2019-07-02T17:09:01.414" v="3" actId="478"/>
          <ac:picMkLst>
            <pc:docMk/>
            <pc:sldMk cId="96916310" sldId="256"/>
            <ac:picMk id="27" creationId="{179404DB-BFD1-4785-BEF4-8D69FA700E78}"/>
          </ac:picMkLst>
        </pc:picChg>
        <pc:picChg chg="add del">
          <ac:chgData name="Laura Smith" userId="d9b4bc76-08dd-475e-afc6-02e468f5756d" providerId="ADAL" clId="{D15311A9-1308-4C34-B9EF-D5E7A652BC15}" dt="2019-07-02T17:29:48.903" v="16" actId="478"/>
          <ac:picMkLst>
            <pc:docMk/>
            <pc:sldMk cId="96916310" sldId="256"/>
            <ac:picMk id="28" creationId="{599EBD40-ECCE-435E-A4D2-8B95E212EE96}"/>
          </ac:picMkLst>
        </pc:picChg>
      </pc:sldChg>
      <pc:sldMasterChg chg="modSldLayout">
        <pc:chgData name="Laura Smith" userId="d9b4bc76-08dd-475e-afc6-02e468f5756d" providerId="ADAL" clId="{D15311A9-1308-4C34-B9EF-D5E7A652BC15}" dt="2019-07-02T17:29:45.343" v="15"/>
        <pc:sldMasterMkLst>
          <pc:docMk/>
          <pc:sldMasterMk cId="3210589392" sldId="2147483660"/>
        </pc:sldMasterMkLst>
        <pc:sldLayoutChg chg="addSp">
          <pc:chgData name="Laura Smith" userId="d9b4bc76-08dd-475e-afc6-02e468f5756d" providerId="ADAL" clId="{D15311A9-1308-4C34-B9EF-D5E7A652BC15}" dt="2019-07-02T17:29:45.343" v="15"/>
          <pc:sldLayoutMkLst>
            <pc:docMk/>
            <pc:sldMasterMk cId="3210589392" sldId="2147483660"/>
            <pc:sldLayoutMk cId="3392875957" sldId="2147483661"/>
          </pc:sldLayoutMkLst>
          <pc:spChg chg="add">
            <ac:chgData name="Laura Smith" userId="d9b4bc76-08dd-475e-afc6-02e468f5756d" providerId="ADAL" clId="{D15311A9-1308-4C34-B9EF-D5E7A652BC15}" dt="2019-07-02T17:27:24.304" v="13"/>
            <ac:spMkLst>
              <pc:docMk/>
              <pc:sldMasterMk cId="3210589392" sldId="2147483660"/>
              <pc:sldLayoutMk cId="3392875957" sldId="2147483661"/>
              <ac:spMk id="6" creationId="{7D5C4422-FCD5-43B5-A866-202F938EAC62}"/>
            </ac:spMkLst>
          </pc:spChg>
          <pc:picChg chg="add">
            <ac:chgData name="Laura Smith" userId="d9b4bc76-08dd-475e-afc6-02e468f5756d" providerId="ADAL" clId="{D15311A9-1308-4C34-B9EF-D5E7A652BC15}" dt="2019-07-02T17:29:45.343" v="15"/>
            <ac:picMkLst>
              <pc:docMk/>
              <pc:sldMasterMk cId="3210589392" sldId="2147483660"/>
              <pc:sldLayoutMk cId="3392875957" sldId="2147483661"/>
              <ac:picMk id="7" creationId="{07BCBEC1-8A48-4165-B2FF-AAB76DEC3FB1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CB94B"/>
              </a:solidFill>
            </c:spPr>
            <c:extLst>
              <c:ext xmlns:c16="http://schemas.microsoft.com/office/drawing/2014/chart" uri="{C3380CC4-5D6E-409C-BE32-E72D297353CC}">
                <c16:uniqueId val="{00000001-51BC-42E2-B81C-613E0DA1B017}"/>
              </c:ext>
            </c:extLst>
          </c:dPt>
          <c:dPt>
            <c:idx val="1"/>
            <c:bubble3D val="0"/>
            <c:spPr>
              <a:solidFill>
                <a:srgbClr val="007D9D"/>
              </a:solidFill>
            </c:spPr>
            <c:extLst>
              <c:ext xmlns:c16="http://schemas.microsoft.com/office/drawing/2014/chart" uri="{C3380CC4-5D6E-409C-BE32-E72D297353CC}">
                <c16:uniqueId val="{00000000-51BC-42E2-B81C-613E0DA1B017}"/>
              </c:ext>
            </c:extLst>
          </c:dPt>
          <c:dPt>
            <c:idx val="2"/>
            <c:bubble3D val="0"/>
            <c:spPr>
              <a:solidFill>
                <a:srgbClr val="73BED3"/>
              </a:solidFill>
            </c:spPr>
            <c:extLst>
              <c:ext xmlns:c16="http://schemas.microsoft.com/office/drawing/2014/chart" uri="{C3380CC4-5D6E-409C-BE32-E72D297353CC}">
                <c16:uniqueId val="{00000002-51BC-42E2-B81C-613E0DA1B017}"/>
              </c:ext>
            </c:extLst>
          </c:dPt>
          <c:dPt>
            <c:idx val="3"/>
            <c:bubble3D val="0"/>
            <c:spPr>
              <a:solidFill>
                <a:srgbClr val="A7D6E3"/>
              </a:solidFill>
            </c:spPr>
            <c:extLst>
              <c:ext xmlns:c16="http://schemas.microsoft.com/office/drawing/2014/chart" uri="{C3380CC4-5D6E-409C-BE32-E72D297353CC}">
                <c16:uniqueId val="{00000003-51BC-42E2-B81C-613E0DA1B017}"/>
              </c:ext>
            </c:extLst>
          </c:dPt>
          <c:dPt>
            <c:idx val="4"/>
            <c:bubble3D val="0"/>
            <c:spPr>
              <a:solidFill>
                <a:srgbClr val="D3EBF1"/>
              </a:solidFill>
            </c:spPr>
            <c:extLst>
              <c:ext xmlns:c16="http://schemas.microsoft.com/office/drawing/2014/chart" uri="{C3380CC4-5D6E-409C-BE32-E72D297353CC}">
                <c16:uniqueId val="{00000004-51BC-42E2-B81C-613E0DA1B017}"/>
              </c:ext>
            </c:extLst>
          </c:dPt>
          <c:cat>
            <c:strRef>
              <c:f>Sheet1!$A$26:$E$26</c:f>
              <c:strCache>
                <c:ptCount val="5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Alcohol Users</c:v>
                </c:pt>
                <c:pt idx="4">
                  <c:v>Other Users</c:v>
                </c:pt>
              </c:strCache>
            </c:strRef>
          </c:cat>
          <c:val>
            <c:numRef>
              <c:f>Sheet1!$A$27:$E$27</c:f>
              <c:numCache>
                <c:formatCode>0%</c:formatCode>
                <c:ptCount val="5"/>
                <c:pt idx="0">
                  <c:v>0.2</c:v>
                </c:pt>
                <c:pt idx="1">
                  <c:v>0.5</c:v>
                </c:pt>
                <c:pt idx="2">
                  <c:v>0.1</c:v>
                </c:pt>
                <c:pt idx="3">
                  <c:v>0.15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7-496E-A2C4-694767E67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3950299960644506"/>
          <c:y val="0.3764394734571217"/>
          <c:w val="0.17971278505813973"/>
          <c:h val="0.29295829780141214"/>
        </c:manualLayout>
      </c:layout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73917-B246-417C-AF20-602643B7D748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143000"/>
            <a:ext cx="1943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A1A8-BB3E-4A8D-B1F7-A47982062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50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5A1A8-BB3E-4A8D-B1F7-A47982062F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27463" y="47225538"/>
            <a:ext cx="29617761" cy="2470"/>
          </a:xfrm>
          <a:prstGeom prst="line">
            <a:avLst/>
          </a:prstGeom>
          <a:ln>
            <a:solidFill>
              <a:srgbClr val="0D97B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 userDrawn="1"/>
        </p:nvGrpSpPr>
        <p:grpSpPr>
          <a:xfrm>
            <a:off x="627463" y="47708193"/>
            <a:ext cx="8814711" cy="1020900"/>
            <a:chOff x="611620" y="17943795"/>
            <a:chExt cx="4078082" cy="1020900"/>
          </a:xfrm>
        </p:grpSpPr>
        <p:sp>
          <p:nvSpPr>
            <p:cNvPr id="16" name="TextBox 15"/>
            <p:cNvSpPr txBox="1"/>
            <p:nvPr/>
          </p:nvSpPr>
          <p:spPr>
            <a:xfrm>
              <a:off x="611620" y="17943795"/>
              <a:ext cx="33600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For more information, visit </a:t>
              </a:r>
              <a:r>
                <a:rPr lang="en-US" sz="2400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hptn.org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and follow us: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620" y="18503030"/>
              <a:ext cx="4078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Facebook: </a:t>
              </a:r>
              <a:r>
                <a:rPr lang="en-US" sz="2400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| Twitter: </a:t>
              </a:r>
              <a:r>
                <a:rPr lang="en-US" sz="2400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n-US" sz="2400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r>
                <a:rPr lang="en-US" sz="2400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|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Youtube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endParaRPr lang="en-US" sz="24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D5C4422-FCD5-43B5-A866-202F938EAC62}"/>
              </a:ext>
            </a:extLst>
          </p:cNvPr>
          <p:cNvSpPr/>
          <p:nvPr userDrawn="1"/>
        </p:nvSpPr>
        <p:spPr>
          <a:xfrm>
            <a:off x="0" y="15115958"/>
            <a:ext cx="31240850" cy="10275510"/>
          </a:xfrm>
          <a:prstGeom prst="rect">
            <a:avLst/>
          </a:prstGeom>
          <a:solidFill>
            <a:srgbClr val="007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BCBEC1-8A48-4165-B2FF-AAB76DEC3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97" y="720944"/>
            <a:ext cx="9051235" cy="365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7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10" y="2628911"/>
            <a:ext cx="26814780" cy="9544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7410" y="13144500"/>
            <a:ext cx="26814780" cy="3132963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1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248497" y="2628900"/>
            <a:ext cx="6703695" cy="4184523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7412" y="2628900"/>
            <a:ext cx="19722465" cy="4184523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10" y="2628911"/>
            <a:ext cx="26814780" cy="9544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10" y="13144500"/>
            <a:ext cx="26814780" cy="313296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219" y="12310125"/>
            <a:ext cx="26814780" cy="20539706"/>
          </a:xfrm>
          <a:prstGeom prst="rect">
            <a:avLst/>
          </a:prstGeom>
        </p:spPr>
        <p:txBody>
          <a:bodyPr anchor="b"/>
          <a:lstStyle>
            <a:lvl1pPr>
              <a:defRPr sz="2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219" y="33044145"/>
            <a:ext cx="26814780" cy="10801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160">
                <a:solidFill>
                  <a:schemeClr val="tx1"/>
                </a:solidFill>
              </a:defRPr>
            </a:lvl1pPr>
            <a:lvl2pPr marL="15544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108960" indent="0">
              <a:buNone/>
              <a:defRPr sz="6120">
                <a:solidFill>
                  <a:schemeClr val="tx1">
                    <a:tint val="75000"/>
                  </a:schemeClr>
                </a:solidFill>
              </a:defRPr>
            </a:lvl3pPr>
            <a:lvl4pPr marL="466344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4pPr>
            <a:lvl5pPr marL="621792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5pPr>
            <a:lvl6pPr marL="777240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6pPr>
            <a:lvl7pPr marL="932688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7pPr>
            <a:lvl8pPr marL="1088136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8pPr>
            <a:lvl9pPr marL="1243584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4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10" y="2628911"/>
            <a:ext cx="26814780" cy="9544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410" y="13144500"/>
            <a:ext cx="13213080" cy="313296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39110" y="13144500"/>
            <a:ext cx="13213080" cy="313296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59" y="2628911"/>
            <a:ext cx="26814780" cy="9544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463" y="12104374"/>
            <a:ext cx="13152356" cy="59321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60" b="1"/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463" y="18036540"/>
            <a:ext cx="13152356" cy="265290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39112" y="12104374"/>
            <a:ext cx="13217129" cy="59321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60" b="1"/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39112" y="18036540"/>
            <a:ext cx="13217129" cy="265290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10" y="2628911"/>
            <a:ext cx="26814780" cy="9544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60" y="3291840"/>
            <a:ext cx="10027205" cy="11521440"/>
          </a:xfrm>
          <a:prstGeom prst="rect">
            <a:avLst/>
          </a:prstGeom>
        </p:spPr>
        <p:txBody>
          <a:bodyPr anchor="b"/>
          <a:lstStyle>
            <a:lvl1pPr>
              <a:defRPr sz="10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7129" y="7109471"/>
            <a:ext cx="15739110" cy="35090100"/>
          </a:xfrm>
          <a:prstGeom prst="rect">
            <a:avLst/>
          </a:prstGeom>
        </p:spPr>
        <p:txBody>
          <a:bodyPr/>
          <a:lstStyle>
            <a:lvl1pPr>
              <a:defRPr sz="10880"/>
            </a:lvl1pPr>
            <a:lvl2pPr>
              <a:defRPr sz="9520"/>
            </a:lvl2pPr>
            <a:lvl3pPr>
              <a:defRPr sz="816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460" y="14813280"/>
            <a:ext cx="10027205" cy="27443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40"/>
            </a:lvl1pPr>
            <a:lvl2pPr marL="1554480" indent="0">
              <a:buNone/>
              <a:defRPr sz="4760"/>
            </a:lvl2pPr>
            <a:lvl3pPr marL="3108960" indent="0">
              <a:buNone/>
              <a:defRPr sz="4080"/>
            </a:lvl3pPr>
            <a:lvl4pPr marL="4663440" indent="0">
              <a:buNone/>
              <a:defRPr sz="3400"/>
            </a:lvl4pPr>
            <a:lvl5pPr marL="6217920" indent="0">
              <a:buNone/>
              <a:defRPr sz="3400"/>
            </a:lvl5pPr>
            <a:lvl6pPr marL="7772400" indent="0">
              <a:buNone/>
              <a:defRPr sz="3400"/>
            </a:lvl6pPr>
            <a:lvl7pPr marL="9326880" indent="0">
              <a:buNone/>
              <a:defRPr sz="3400"/>
            </a:lvl7pPr>
            <a:lvl8pPr marL="10881360" indent="0">
              <a:buNone/>
              <a:defRPr sz="3400"/>
            </a:lvl8pPr>
            <a:lvl9pPr marL="12435840" indent="0">
              <a:buNone/>
              <a:defRPr sz="3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8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460" y="3291840"/>
            <a:ext cx="10027205" cy="11521440"/>
          </a:xfrm>
          <a:prstGeom prst="rect">
            <a:avLst/>
          </a:prstGeom>
        </p:spPr>
        <p:txBody>
          <a:bodyPr anchor="b"/>
          <a:lstStyle>
            <a:lvl1pPr>
              <a:defRPr sz="10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217129" y="7109471"/>
            <a:ext cx="15739110" cy="350901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880"/>
            </a:lvl1pPr>
            <a:lvl2pPr marL="1554480" indent="0">
              <a:buNone/>
              <a:defRPr sz="9520"/>
            </a:lvl2pPr>
            <a:lvl3pPr marL="3108960" indent="0">
              <a:buNone/>
              <a:defRPr sz="8160"/>
            </a:lvl3pPr>
            <a:lvl4pPr marL="4663440" indent="0">
              <a:buNone/>
              <a:defRPr sz="6800"/>
            </a:lvl4pPr>
            <a:lvl5pPr marL="6217920" indent="0">
              <a:buNone/>
              <a:defRPr sz="6800"/>
            </a:lvl5pPr>
            <a:lvl6pPr marL="7772400" indent="0">
              <a:buNone/>
              <a:defRPr sz="6800"/>
            </a:lvl6pPr>
            <a:lvl7pPr marL="9326880" indent="0">
              <a:buNone/>
              <a:defRPr sz="6800"/>
            </a:lvl7pPr>
            <a:lvl8pPr marL="10881360" indent="0">
              <a:buNone/>
              <a:defRPr sz="6800"/>
            </a:lvl8pPr>
            <a:lvl9pPr marL="12435840" indent="0">
              <a:buNone/>
              <a:defRPr sz="6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460" y="14813280"/>
            <a:ext cx="10027205" cy="27443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40"/>
            </a:lvl1pPr>
            <a:lvl2pPr marL="1554480" indent="0">
              <a:buNone/>
              <a:defRPr sz="4760"/>
            </a:lvl2pPr>
            <a:lvl3pPr marL="3108960" indent="0">
              <a:buNone/>
              <a:defRPr sz="4080"/>
            </a:lvl3pPr>
            <a:lvl4pPr marL="4663440" indent="0">
              <a:buNone/>
              <a:defRPr sz="3400"/>
            </a:lvl4pPr>
            <a:lvl5pPr marL="6217920" indent="0">
              <a:buNone/>
              <a:defRPr sz="3400"/>
            </a:lvl5pPr>
            <a:lvl6pPr marL="7772400" indent="0">
              <a:buNone/>
              <a:defRPr sz="3400"/>
            </a:lvl6pPr>
            <a:lvl7pPr marL="9326880" indent="0">
              <a:buNone/>
              <a:defRPr sz="3400"/>
            </a:lvl7pPr>
            <a:lvl8pPr marL="10881360" indent="0">
              <a:buNone/>
              <a:defRPr sz="3400"/>
            </a:lvl8pPr>
            <a:lvl9pPr marL="12435840" indent="0">
              <a:buNone/>
              <a:defRPr sz="3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3741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3ABD488E-738A-4F6A-826B-21662EAD8A62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298430" y="45765731"/>
            <a:ext cx="10492740" cy="2628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57030" y="45765731"/>
            <a:ext cx="6995160" cy="2628900"/>
          </a:xfrm>
          <a:prstGeom prst="rect">
            <a:avLst/>
          </a:prstGeom>
        </p:spPr>
        <p:txBody>
          <a:bodyPr/>
          <a:lstStyle/>
          <a:p>
            <a:fld id="{AE028538-4D43-4A75-AD71-85A77C1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" y="4650698"/>
            <a:ext cx="31089596" cy="44269702"/>
          </a:xfrm>
          <a:prstGeom prst="rect">
            <a:avLst/>
          </a:prstGeom>
          <a:solidFill>
            <a:schemeClr val="bg1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974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58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08960" rtl="0" eaLnBrk="1" latinLnBrk="0" hangingPunct="1">
        <a:lnSpc>
          <a:spcPct val="90000"/>
        </a:lnSpc>
        <a:spcBef>
          <a:spcPct val="0"/>
        </a:spcBef>
        <a:buNone/>
        <a:defRPr sz="14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7240" indent="-777240" algn="l" defTabSz="3108960" rtl="0" eaLnBrk="1" latinLnBrk="0" hangingPunct="1">
        <a:lnSpc>
          <a:spcPct val="90000"/>
        </a:lnSpc>
        <a:spcBef>
          <a:spcPts val="3400"/>
        </a:spcBef>
        <a:buFont typeface="Arial" panose="020B0604020202020204" pitchFamily="34" charset="0"/>
        <a:buChar char="•"/>
        <a:defRPr sz="9520" kern="1200">
          <a:solidFill>
            <a:schemeClr val="tx1"/>
          </a:solidFill>
          <a:latin typeface="+mn-lt"/>
          <a:ea typeface="+mn-ea"/>
          <a:cs typeface="+mn-cs"/>
        </a:defRPr>
      </a:lvl1pPr>
      <a:lvl2pPr marL="233172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8160" kern="1200">
          <a:solidFill>
            <a:schemeClr val="tx1"/>
          </a:solidFill>
          <a:latin typeface="+mn-lt"/>
          <a:ea typeface="+mn-ea"/>
          <a:cs typeface="+mn-cs"/>
        </a:defRPr>
      </a:lvl2pPr>
      <a:lvl3pPr marL="388620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44068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6pPr>
      <a:lvl7pPr marL="1010412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7pPr>
      <a:lvl8pPr marL="1165860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8pPr>
      <a:lvl9pPr marL="13213080" indent="-777240" algn="l" defTabSz="310896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6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1pPr>
      <a:lvl2pPr marL="15544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2pPr>
      <a:lvl3pPr marL="31089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4pPr>
      <a:lvl5pPr marL="621792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5pPr>
      <a:lvl6pPr marL="777240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6pPr>
      <a:lvl7pPr marL="93268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7pPr>
      <a:lvl8pPr marL="108813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-code-generato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Placeholder 2"/>
          <p:cNvSpPr txBox="1">
            <a:spLocks/>
          </p:cNvSpPr>
          <p:nvPr/>
        </p:nvSpPr>
        <p:spPr>
          <a:xfrm>
            <a:off x="1003483" y="27252836"/>
            <a:ext cx="29588909" cy="4511122"/>
          </a:xfrm>
          <a:prstGeom prst="rect">
            <a:avLst/>
          </a:prstGeom>
        </p:spPr>
        <p:txBody>
          <a:bodyPr vert="horz" wrap="square" lIns="297829" tIns="148915" rIns="297829" bIns="148915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cap="all" dirty="0">
                <a:solidFill>
                  <a:srgbClr val="0D9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Subheading Looks Like This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489146">
              <a:spcBef>
                <a:spcPct val="200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Nunc vitae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495692"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495692"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495692"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 Placeholder 2"/>
          <p:cNvSpPr txBox="1">
            <a:spLocks/>
          </p:cNvSpPr>
          <p:nvPr/>
        </p:nvSpPr>
        <p:spPr>
          <a:xfrm>
            <a:off x="945142" y="25946206"/>
            <a:ext cx="6216996" cy="1302274"/>
          </a:xfrm>
          <a:prstGeom prst="rect">
            <a:avLst/>
          </a:prstGeom>
        </p:spPr>
        <p:txBody>
          <a:bodyPr vert="horz" lIns="297829" tIns="148915" rIns="297829" bIns="148915" rtlCol="0">
            <a:normAutofit/>
          </a:bodyPr>
          <a:lstStyle/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cap="all" dirty="0">
                <a:solidFill>
                  <a:srgbClr val="1F354B"/>
                </a:solidFill>
                <a:latin typeface="Arial"/>
                <a:cs typeface="Arial"/>
              </a:rPr>
              <a:t>Section Title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1F354B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95284"/>
              </p:ext>
            </p:extLst>
          </p:nvPr>
        </p:nvGraphicFramePr>
        <p:xfrm>
          <a:off x="20277423" y="32318296"/>
          <a:ext cx="9179338" cy="4696147"/>
        </p:xfrm>
        <a:graphic>
          <a:graphicData uri="http://schemas.openxmlformats.org/drawingml/2006/table">
            <a:tbl>
              <a:tblPr/>
              <a:tblGrid>
                <a:gridCol w="440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3661">
                <a:tc>
                  <a:txBody>
                    <a:bodyPr/>
                    <a:lstStyle/>
                    <a:p>
                      <a:pPr algn="l" fontAlgn="ctr"/>
                      <a:endParaRPr lang="en-US" sz="2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Beira, </a:t>
                      </a:r>
                      <a:br>
                        <a:rPr lang="pt-BR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2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r>
                        <a:rPr lang="pt-BR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pt-BR" sz="2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Chókwè, </a:t>
                      </a:r>
                      <a:br>
                        <a:rPr lang="is-IS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s-IS" sz="2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 Province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1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(N=706)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(N=476)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prevalence </a:t>
                      </a:r>
                      <a:b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and 95% </a:t>
                      </a:r>
                      <a:b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interval)</a:t>
                      </a: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35.7% </a:t>
                      </a:r>
                      <a:b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(32.2–39.4)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35.3% </a:t>
                      </a:r>
                      <a:b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(31.0–39.8)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Ethnicity</a:t>
                      </a: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Relationship Status</a:t>
                      </a: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 in </a:t>
                      </a:r>
                      <a:b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12 Months</a:t>
                      </a:r>
                    </a:p>
                  </a:txBody>
                  <a:tcPr marL="252154" marR="21013" marT="21013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21013" marR="21013" marT="2101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20186630" y="31671199"/>
            <a:ext cx="428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TABLE 1.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table from Excel</a:t>
            </a:r>
          </a:p>
        </p:txBody>
      </p:sp>
      <p:sp>
        <p:nvSpPr>
          <p:cNvPr id="118" name="Text Placeholder 2"/>
          <p:cNvSpPr txBox="1">
            <a:spLocks/>
          </p:cNvSpPr>
          <p:nvPr/>
        </p:nvSpPr>
        <p:spPr>
          <a:xfrm>
            <a:off x="839793" y="32742012"/>
            <a:ext cx="18703185" cy="3476993"/>
          </a:xfrm>
          <a:prstGeom prst="rect">
            <a:avLst/>
          </a:prstGeom>
        </p:spPr>
        <p:txBody>
          <a:bodyPr vert="horz" wrap="square" lIns="297829" tIns="148915" rIns="297829" bIns="148915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cap="all" dirty="0">
                <a:solidFill>
                  <a:srgbClr val="0D9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Subheading Looks Like This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dolor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ligula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dictum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80901" y="47500081"/>
            <a:ext cx="52196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Presented at the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IAS Conference on HIV Science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Mexico City, Mexico 21-24 July 2019</a:t>
            </a:r>
          </a:p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Poster Number: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715771" y="44011772"/>
            <a:ext cx="8712758" cy="985470"/>
          </a:xfrm>
          <a:prstGeom prst="rect">
            <a:avLst/>
          </a:prstGeom>
        </p:spPr>
        <p:txBody>
          <a:bodyPr vert="horz" lIns="387181" tIns="193591" rIns="387181" bIns="193591" rtlCol="0">
            <a:noAutofit/>
          </a:bodyPr>
          <a:lstStyle/>
          <a:p>
            <a:pPr algn="just" defTabSz="1935890">
              <a:spcBef>
                <a:spcPct val="20000"/>
              </a:spcBef>
              <a:defRPr/>
            </a:pPr>
            <a:r>
              <a:rPr lang="en-US" sz="4800" b="1" cap="all" dirty="0">
                <a:solidFill>
                  <a:srgbClr val="1F354B"/>
                </a:solidFill>
                <a:latin typeface="Arial"/>
                <a:cs typeface="Arial"/>
              </a:rPr>
              <a:t>ACKNOWLEDGMENTS</a:t>
            </a:r>
          </a:p>
        </p:txBody>
      </p:sp>
      <p:sp>
        <p:nvSpPr>
          <p:cNvPr id="46" name="Text Placeholder 2"/>
          <p:cNvSpPr txBox="1">
            <a:spLocks/>
          </p:cNvSpPr>
          <p:nvPr/>
        </p:nvSpPr>
        <p:spPr>
          <a:xfrm>
            <a:off x="689084" y="45356920"/>
            <a:ext cx="29511810" cy="1543586"/>
          </a:xfrm>
          <a:prstGeom prst="rect">
            <a:avLst/>
          </a:prstGeom>
        </p:spPr>
        <p:txBody>
          <a:bodyPr vert="horz" wrap="square" lIns="387181" tIns="193591" rIns="387181" bIns="193591" rtlCol="0">
            <a:spAutoFit/>
          </a:bodyPr>
          <a:lstStyle/>
          <a:p>
            <a:pPr>
              <a:spcBef>
                <a:spcPts val="499"/>
              </a:spcBef>
            </a:pPr>
            <a:r>
              <a:rPr lang="en-US" sz="1560" dirty="0">
                <a:latin typeface="Arial" panose="020B0604020202020204" pitchFamily="34" charset="0"/>
                <a:cs typeface="Arial" panose="020B0604020202020204" pitchFamily="34" charset="0"/>
              </a:rPr>
              <a:t>Acknowledgments here</a:t>
            </a:r>
          </a:p>
          <a:p>
            <a:pPr>
              <a:spcBef>
                <a:spcPts val="499"/>
              </a:spcBef>
            </a:pPr>
            <a:r>
              <a:rPr lang="en-US" sz="1560" dirty="0">
                <a:latin typeface="Arial" panose="020B0604020202020204" pitchFamily="34" charset="0"/>
                <a:cs typeface="Arial" panose="020B0604020202020204" pitchFamily="34" charset="0"/>
              </a:rPr>
              <a:t>Acknowledgments here</a:t>
            </a:r>
          </a:p>
          <a:p>
            <a:pPr>
              <a:spcBef>
                <a:spcPts val="499"/>
              </a:spcBef>
            </a:pPr>
            <a:r>
              <a:rPr lang="en-US" sz="1560" dirty="0">
                <a:latin typeface="Arial" panose="020B0604020202020204" pitchFamily="34" charset="0"/>
                <a:cs typeface="Arial" panose="020B0604020202020204" pitchFamily="34" charset="0"/>
              </a:rPr>
              <a:t>Acknowledgments here</a:t>
            </a:r>
          </a:p>
          <a:p>
            <a:pPr>
              <a:spcBef>
                <a:spcPts val="499"/>
              </a:spcBef>
            </a:pPr>
            <a:endParaRPr lang="en-US" sz="15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19A8E024-423C-4013-99B9-0C415BCAB8D8}"/>
              </a:ext>
            </a:extLst>
          </p:cNvPr>
          <p:cNvSpPr txBox="1">
            <a:spLocks/>
          </p:cNvSpPr>
          <p:nvPr/>
        </p:nvSpPr>
        <p:spPr>
          <a:xfrm>
            <a:off x="7881885" y="47500081"/>
            <a:ext cx="17614361" cy="1599812"/>
          </a:xfrm>
          <a:prstGeom prst="rect">
            <a:avLst/>
          </a:prstGeom>
        </p:spPr>
        <p:txBody>
          <a:bodyPr vert="horz" wrap="square" lIns="297829" tIns="148915" rIns="297829" bIns="148915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HIV Prevention Trials Network is funded by the National Institute of Allergy and Infectious Diseases (UM1AI068619, UM1AI068613, UM1AI1068617), with 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co-funding from the National Institute of Mental Health, and the National Institute on Drug Abuse, all components of the U.S. National Institutes of Health.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D7294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[Optional sentence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The work presented here was funded by NIH grants UM1AI068619 (and UM1AI068613 or UM1AI1068617), </a:t>
            </a:r>
            <a:r>
              <a:rPr lang="en-US" dirty="0">
                <a:solidFill>
                  <a:srgbClr val="0D7294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relevant].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content is solely the responsibility of the authors and does not necessarily represent the official views of the National Institutes of Health.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EB180D-71BB-4CD0-9796-1CD5FDECF87E}"/>
              </a:ext>
            </a:extLst>
          </p:cNvPr>
          <p:cNvSpPr txBox="1"/>
          <p:nvPr/>
        </p:nvSpPr>
        <p:spPr>
          <a:xfrm>
            <a:off x="1599713" y="15761524"/>
            <a:ext cx="15657632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 one sentence summary of the results here. </a:t>
            </a:r>
          </a:p>
          <a:p>
            <a:endParaRPr lang="en-US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1135A-0F1E-4765-A80A-E6429E467534}"/>
              </a:ext>
            </a:extLst>
          </p:cNvPr>
          <p:cNvSpPr/>
          <p:nvPr/>
        </p:nvSpPr>
        <p:spPr>
          <a:xfrm>
            <a:off x="16450900" y="17945710"/>
            <a:ext cx="13392078" cy="48090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If you have graphics or QR code, include it/them here. Link the QR code to the poster PDF or abstract URL</a:t>
            </a:r>
          </a:p>
          <a:p>
            <a:pPr algn="ctr"/>
            <a:r>
              <a:rPr lang="en-US" sz="6000" dirty="0">
                <a:hlinkClick r:id="rId3"/>
              </a:rPr>
              <a:t>https://www.qr-code-generator.com/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64416EEC-BF65-4E2C-8190-CA6A2E5A7643}"/>
              </a:ext>
            </a:extLst>
          </p:cNvPr>
          <p:cNvSpPr txBox="1">
            <a:spLocks/>
          </p:cNvSpPr>
          <p:nvPr/>
        </p:nvSpPr>
        <p:spPr>
          <a:xfrm>
            <a:off x="945142" y="31319486"/>
            <a:ext cx="6216996" cy="1302274"/>
          </a:xfrm>
          <a:prstGeom prst="rect">
            <a:avLst/>
          </a:prstGeom>
        </p:spPr>
        <p:txBody>
          <a:bodyPr vert="horz" lIns="297829" tIns="148915" rIns="297829" bIns="148915" rtlCol="0">
            <a:normAutofit/>
          </a:bodyPr>
          <a:lstStyle/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cap="all" dirty="0">
                <a:solidFill>
                  <a:srgbClr val="1F354B"/>
                </a:solidFill>
                <a:latin typeface="Arial"/>
                <a:cs typeface="Arial"/>
              </a:rPr>
              <a:t>Section Title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1F354B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0DFAF6-7618-45B8-B2C6-FC48658DF40D}"/>
              </a:ext>
            </a:extLst>
          </p:cNvPr>
          <p:cNvSpPr/>
          <p:nvPr/>
        </p:nvSpPr>
        <p:spPr>
          <a:xfrm>
            <a:off x="1003692" y="38280482"/>
            <a:ext cx="6129453" cy="464402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1F354B"/>
                </a:solidFill>
              </a:rPr>
              <a:t>Photo or graphic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FFDCBB9-A58D-4181-822D-34EE5791667F}"/>
              </a:ext>
            </a:extLst>
          </p:cNvPr>
          <p:cNvSpPr/>
          <p:nvPr/>
        </p:nvSpPr>
        <p:spPr>
          <a:xfrm>
            <a:off x="7376112" y="38280482"/>
            <a:ext cx="6129453" cy="464402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1F354B"/>
                </a:solidFill>
              </a:rPr>
              <a:t>Photo or graphic</a:t>
            </a:r>
            <a:endParaRPr lang="en-US" sz="4000" dirty="0">
              <a:solidFill>
                <a:srgbClr val="1F354B"/>
              </a:solidFill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D0D30057-4BC4-4662-85D5-09BA59CF52F0}"/>
              </a:ext>
            </a:extLst>
          </p:cNvPr>
          <p:cNvSpPr txBox="1">
            <a:spLocks/>
          </p:cNvSpPr>
          <p:nvPr/>
        </p:nvSpPr>
        <p:spPr>
          <a:xfrm>
            <a:off x="14170348" y="37656704"/>
            <a:ext cx="8976591" cy="712720"/>
          </a:xfrm>
          <a:prstGeom prst="rect">
            <a:avLst/>
          </a:prstGeom>
        </p:spPr>
        <p:txBody>
          <a:bodyPr vert="horz" lIns="297829" tIns="148915" rIns="297829" bIns="148915" rtlCol="0">
            <a:noAutofit/>
          </a:bodyPr>
          <a:lstStyle/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cap="all" dirty="0">
                <a:solidFill>
                  <a:srgbClr val="1F354B"/>
                </a:solidFill>
                <a:latin typeface="Arial"/>
                <a:cs typeface="Arial"/>
              </a:rPr>
              <a:t>Section Title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1F354B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607944C5-C11D-4751-8F77-180871737BE6}"/>
              </a:ext>
            </a:extLst>
          </p:cNvPr>
          <p:cNvSpPr txBox="1">
            <a:spLocks/>
          </p:cNvSpPr>
          <p:nvPr/>
        </p:nvSpPr>
        <p:spPr>
          <a:xfrm>
            <a:off x="14170348" y="38741845"/>
            <a:ext cx="16230168" cy="6283915"/>
          </a:xfrm>
          <a:prstGeom prst="rect">
            <a:avLst/>
          </a:prstGeom>
        </p:spPr>
        <p:txBody>
          <a:bodyPr vert="horz" wrap="square" lIns="297829" tIns="148915" rIns="297829" bIns="148915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cap="all" dirty="0">
                <a:solidFill>
                  <a:srgbClr val="0D9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Subheading Looks Like This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dolor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Sed gravida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ligula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lorem,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in, pharetra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 convallis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libero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dictum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Sed gravida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ligula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lorem,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in, pharetra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 convallis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libero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dictum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21214" y="1513784"/>
            <a:ext cx="19779302" cy="237575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3108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  Title Goes Here  Title Goes Here  Title Goes Here Title Goes Here Title Goes Here  Title Goes Here   </a:t>
            </a:r>
          </a:p>
          <a:p>
            <a:endParaRPr lang="en-US" sz="6600" dirty="0">
              <a:solidFill>
                <a:srgbClr val="1F3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600" dirty="0">
              <a:solidFill>
                <a:srgbClr val="1F3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600" dirty="0">
              <a:solidFill>
                <a:srgbClr val="1F3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600" dirty="0">
              <a:solidFill>
                <a:srgbClr val="1F3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600" dirty="0">
              <a:solidFill>
                <a:srgbClr val="1F3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10600844" y="4146804"/>
            <a:ext cx="29985267" cy="1441578"/>
          </a:xfrm>
          <a:prstGeom prst="rect">
            <a:avLst/>
          </a:prstGeom>
        </p:spPr>
        <p:txBody>
          <a:bodyPr vert="horz" lIns="297829" tIns="148915" rIns="297829" bIns="148915" rtlCol="0" anchor="t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Author1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Author2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3,4,5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Author3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Author4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Author5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Author6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5,7,10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sz="3500" b="1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Author7</a:t>
            </a:r>
            <a:r>
              <a:rPr lang="en-US" sz="3500" b="1" baseline="30000" dirty="0">
                <a:solidFill>
                  <a:srgbClr val="1F3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aphicFrame>
        <p:nvGraphicFramePr>
          <p:cNvPr id="100" name="Chart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689367"/>
              </p:ext>
            </p:extLst>
          </p:nvPr>
        </p:nvGraphicFramePr>
        <p:xfrm>
          <a:off x="20765303" y="7026081"/>
          <a:ext cx="9656348" cy="818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7" name="Text Placeholder 2"/>
          <p:cNvSpPr txBox="1">
            <a:spLocks/>
          </p:cNvSpPr>
          <p:nvPr/>
        </p:nvSpPr>
        <p:spPr>
          <a:xfrm>
            <a:off x="898001" y="6278772"/>
            <a:ext cx="8976591" cy="712720"/>
          </a:xfrm>
          <a:prstGeom prst="rect">
            <a:avLst/>
          </a:prstGeom>
        </p:spPr>
        <p:txBody>
          <a:bodyPr vert="horz" lIns="297829" tIns="148915" rIns="297829" bIns="148915" rtlCol="0">
            <a:noAutofit/>
          </a:bodyPr>
          <a:lstStyle/>
          <a:p>
            <a:pPr marR="0" lvl="0" algn="l" defTabSz="14891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b="1" cap="all" dirty="0">
                <a:solidFill>
                  <a:srgbClr val="1F354B"/>
                </a:solidFill>
                <a:latin typeface="Arial"/>
                <a:cs typeface="Arial"/>
              </a:rPr>
              <a:t>Section Title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1F354B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9" name="Text Placeholder 2"/>
          <p:cNvSpPr txBox="1">
            <a:spLocks/>
          </p:cNvSpPr>
          <p:nvPr/>
        </p:nvSpPr>
        <p:spPr>
          <a:xfrm>
            <a:off x="1050567" y="7266085"/>
            <a:ext cx="9371026" cy="7022579"/>
          </a:xfrm>
          <a:prstGeom prst="rect">
            <a:avLst/>
          </a:prstGeom>
        </p:spPr>
        <p:txBody>
          <a:bodyPr vert="horz" wrap="square" lIns="297829" tIns="148915" rIns="297829" bIns="148915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b="1" cap="all" dirty="0">
                <a:solidFill>
                  <a:srgbClr val="0D9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Subheading Looks Like This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dolor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vitae ligula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dictum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01613" lvl="0" indent="-201613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Level</a:t>
            </a:r>
          </a:p>
          <a:p>
            <a:pPr marL="455613" lvl="1" indent="-227013">
              <a:spcBef>
                <a:spcPct val="20000"/>
              </a:spcBef>
              <a:buFont typeface="Arial"/>
              <a:buChar char="–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684213" lvl="2" indent="-201613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</p:txBody>
      </p:sp>
      <p:sp>
        <p:nvSpPr>
          <p:cNvPr id="48" name="Title Placeholder 1">
            <a:extLst>
              <a:ext uri="{FF2B5EF4-FFF2-40B4-BE49-F238E27FC236}">
                <a16:creationId xmlns:a16="http://schemas.microsoft.com/office/drawing/2014/main" id="{F2225768-5138-4E7F-B5D1-C91128168E41}"/>
              </a:ext>
            </a:extLst>
          </p:cNvPr>
          <p:cNvSpPr txBox="1">
            <a:spLocks/>
          </p:cNvSpPr>
          <p:nvPr/>
        </p:nvSpPr>
        <p:spPr>
          <a:xfrm>
            <a:off x="10600844" y="5290364"/>
            <a:ext cx="7374860" cy="896688"/>
          </a:xfrm>
          <a:prstGeom prst="rect">
            <a:avLst/>
          </a:prstGeom>
        </p:spPr>
        <p:txBody>
          <a:bodyPr vert="horz" lIns="297829" tIns="148915" rIns="297829" bIns="148915" rtlCol="0" anchor="t">
            <a:normAutofit/>
          </a:bodyPr>
          <a:lstStyle/>
          <a:p>
            <a:pPr marL="0" marR="0" lvl="0" indent="0" algn="l" defTabSz="14891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F354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Affiliations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8B6449A-44A7-4CA2-AF67-DF5DC6AC6C5A}"/>
              </a:ext>
            </a:extLst>
          </p:cNvPr>
          <p:cNvSpPr/>
          <p:nvPr/>
        </p:nvSpPr>
        <p:spPr>
          <a:xfrm>
            <a:off x="11911178" y="7154932"/>
            <a:ext cx="7269914" cy="7217045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1F354B"/>
                </a:solidFill>
              </a:rPr>
              <a:t>Photo(s) or graphic(s)</a:t>
            </a:r>
          </a:p>
        </p:txBody>
      </p:sp>
    </p:spTree>
    <p:extLst>
      <p:ext uri="{BB962C8B-B14F-4D97-AF65-F5344CB8AC3E}">
        <p14:creationId xmlns:p14="http://schemas.microsoft.com/office/powerpoint/2010/main" val="9691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8C4A49795434A9A3142B5757622FC" ma:contentTypeVersion="10" ma:contentTypeDescription="Create a new document." ma:contentTypeScope="" ma:versionID="bd35a8c941ff3fa18e93ab64b11715ab">
  <xsd:schema xmlns:xsd="http://www.w3.org/2001/XMLSchema" xmlns:xs="http://www.w3.org/2001/XMLSchema" xmlns:p="http://schemas.microsoft.com/office/2006/metadata/properties" xmlns:ns2="c1d4ce80-420c-437f-8d89-a43bb0457711" xmlns:ns3="8b0ecff7-3472-4758-b175-fe31036856f7" targetNamespace="http://schemas.microsoft.com/office/2006/metadata/properties" ma:root="true" ma:fieldsID="8c0bb3aac4dd29675aa9d7f936a79d93" ns2:_="" ns3:_="">
    <xsd:import namespace="c1d4ce80-420c-437f-8d89-a43bb0457711"/>
    <xsd:import namespace="8b0ecff7-3472-4758-b175-fe31036856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4ce80-420c-437f-8d89-a43bb0457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ecff7-3472-4758-b175-fe31036856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7F24DC-1C72-4C5B-B9FC-AA8C73908EF4}">
  <ds:schemaRefs>
    <ds:schemaRef ds:uri="http://purl.org/dc/elements/1.1/"/>
    <ds:schemaRef ds:uri="http://schemas.microsoft.com/office/2006/metadata/properties"/>
    <ds:schemaRef ds:uri="8b0ecff7-3472-4758-b175-fe31036856f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d4ce80-420c-437f-8d89-a43bb045771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F572E2-F1F8-40E9-9B31-693774B9A2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d4ce80-420c-437f-8d89-a43bb0457711"/>
    <ds:schemaRef ds:uri="8b0ecff7-3472-4758-b175-fe31036856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A32847-758D-436C-8812-17616DCB74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815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Smith</dc:creator>
  <cp:lastModifiedBy>Laura Smith</cp:lastModifiedBy>
  <cp:revision>34</cp:revision>
  <dcterms:created xsi:type="dcterms:W3CDTF">2017-05-18T20:31:02Z</dcterms:created>
  <dcterms:modified xsi:type="dcterms:W3CDTF">2019-07-03T20:59:25Z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0x010100B9E8C4A49795434A9A3142B5757622FC</vt:lpwstr>
  </property>
</Properties>
</file>