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3"/>
  </p:notesMasterIdLst>
  <p:sldIdLst>
    <p:sldId id="256" r:id="rId5"/>
    <p:sldId id="257" r:id="rId6"/>
    <p:sldId id="259" r:id="rId7"/>
    <p:sldId id="260" r:id="rId8"/>
    <p:sldId id="370" r:id="rId9"/>
    <p:sldId id="371" r:id="rId10"/>
    <p:sldId id="372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5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56E8EE-EC01-AF4D-A49A-13357EEA097C}" v="16" dt="2025-02-04T20:55:31.9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338"/>
    <p:restoredTop sz="96197"/>
  </p:normalViewPr>
  <p:slideViewPr>
    <p:cSldViewPr snapToGrid="0" snapToObjects="1">
      <p:cViewPr varScale="1">
        <p:scale>
          <a:sx n="116" d="100"/>
          <a:sy n="116" d="100"/>
        </p:scale>
        <p:origin x="200" y="24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F76425-D270-C144-B98B-65F253D44222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B08486-719F-1645-87C9-1377E913ED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9269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HPTN 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309D1-D929-A042-8BDE-8674C1EE8AE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2035" y="496389"/>
            <a:ext cx="9144000" cy="2726916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400" b="1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D45BAD-EB54-1544-A3B6-0BC8D00482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2035" y="3634695"/>
            <a:ext cx="9144000" cy="1995395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names / Meeting information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011F943-E132-B14A-8B26-D6C6D52DC5E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30500" y="5849305"/>
            <a:ext cx="3429003" cy="90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284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HPTN Title Slid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309D1-D929-A042-8BDE-8674C1EE8AE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2035" y="496389"/>
            <a:ext cx="9144000" cy="2726916"/>
          </a:xfrm>
        </p:spPr>
        <p:txBody>
          <a:bodyPr anchor="ctr">
            <a:normAutofit/>
          </a:bodyPr>
          <a:lstStyle>
            <a:lvl1pPr algn="l">
              <a:lnSpc>
                <a:spcPct val="100000"/>
              </a:lnSpc>
              <a:defRPr sz="5400" b="1" i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D45BAD-EB54-1544-A3B6-0BC8D00482B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2035" y="3634695"/>
            <a:ext cx="9144000" cy="1995395"/>
          </a:xfrm>
        </p:spPr>
        <p:txBody>
          <a:bodyPr anchor="ctr">
            <a:normAutofit/>
          </a:bodyPr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names / Meeting information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140D66-7E9C-F34E-9EE5-B270B22B1F2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30500" y="5849305"/>
            <a:ext cx="3429003" cy="90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695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PTN Content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4347B-0EAA-D149-A264-75A3C5100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lnSpc>
                <a:spcPct val="100000"/>
              </a:lnSpc>
              <a:defRPr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6DD325-7F24-4C46-9E7A-F60BBF955E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359310" y="5911246"/>
            <a:ext cx="1654873" cy="801307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1E51AA6-BD60-274F-9B9A-99CDB437AD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ct val="100000"/>
              </a:lnSpc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lnSpc>
                <a:spcPct val="100000"/>
              </a:lnSpc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lnSpc>
                <a:spcPct val="100000"/>
              </a:lnSpc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lnSpc>
                <a:spcPct val="100000"/>
              </a:lnSpc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969573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PTN Content Slid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4347B-0EAA-D149-A264-75A3C5100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lnSpc>
                <a:spcPct val="100000"/>
              </a:lnSpc>
              <a:defRPr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94C30-F1BB-9D4F-BF4C-6751FE66BE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>
            <a:lvl1pPr marL="0" indent="0">
              <a:lnSpc>
                <a:spcPct val="100000"/>
              </a:lnSpc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ct val="100000"/>
              </a:lnSpc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lnSpc>
                <a:spcPct val="100000"/>
              </a:lnSpc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lnSpc>
                <a:spcPct val="100000"/>
              </a:lnSpc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lnSpc>
                <a:spcPct val="100000"/>
              </a:lnSpc>
              <a:buNone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4C5D09-3AE9-4C4E-B995-175197208E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359310" y="5911246"/>
            <a:ext cx="1654873" cy="80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1677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HPTN Content Slide 4"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4347B-0EAA-D149-A264-75A3C5100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lnSpc>
                <a:spcPct val="100000"/>
              </a:lnSpc>
              <a:defRPr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94C30-F1BB-9D4F-BF4C-6751FE66BE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3A777D4-5EAB-1044-A183-08A1C2969D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359310" y="5911246"/>
            <a:ext cx="1654873" cy="80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2668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HPTN Content Slide 4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4347B-0EAA-D149-A264-75A3C5100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lnSpc>
                <a:spcPct val="100000"/>
              </a:lnSpc>
              <a:defRPr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94C30-F1BB-9D4F-BF4C-6751FE66BE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B693DE-B57D-4F44-A415-2739DDD8B57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359310" y="5911246"/>
            <a:ext cx="1654873" cy="80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118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HPTN Content Slide 4"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4347B-0EAA-D149-A264-75A3C5100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lnSpc>
                <a:spcPct val="100000"/>
              </a:lnSpc>
              <a:defRPr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94C30-F1BB-9D4F-BF4C-6751FE66BE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C8248D-72A7-C742-AFC7-06AF74E6F3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359310" y="5911246"/>
            <a:ext cx="1654873" cy="80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197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HPTN Content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4347B-0EAA-D149-A264-75A3C5100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lnSpc>
                <a:spcPct val="100000"/>
              </a:lnSpc>
              <a:defRPr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C94C30-F1BB-9D4F-BF4C-6751FE66BE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>
            <a:lvl1pPr marL="0" indent="0">
              <a:lnSpc>
                <a:spcPct val="100000"/>
              </a:lnSpc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lnSpc>
                <a:spcPct val="100000"/>
              </a:lnSpc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lnSpc>
                <a:spcPct val="100000"/>
              </a:lnSpc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lnSpc>
                <a:spcPct val="100000"/>
              </a:lnSpc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lnSpc>
                <a:spcPct val="100000"/>
              </a:lnSpc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5851C5-946D-A448-AC88-6904CCE7A0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359311" y="5911246"/>
            <a:ext cx="1654871" cy="801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907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91CB73-9025-9845-BDE7-25B40104F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CFA99D-1EA3-374D-9A5E-4FF94C7607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8E4006-0473-C143-9A7A-54348DFD06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E729BB-EAF9-3C41-8E94-B0100D481E7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2C6F1-85BA-1647-9651-72E4B41A58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84179E-5138-BD42-8E4B-DD380D9A2A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BE766-F93B-A845-BC7E-0868632D2D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2" r:id="rId2"/>
    <p:sldLayoutId id="2147483660" r:id="rId3"/>
    <p:sldLayoutId id="2147483661" r:id="rId4"/>
    <p:sldLayoutId id="2147483676" r:id="rId5"/>
    <p:sldLayoutId id="2147483677" r:id="rId6"/>
    <p:sldLayoutId id="2147483678" r:id="rId7"/>
    <p:sldLayoutId id="2147483650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3CE46-69DA-BF45-A87C-5D8DCD8237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EFEF45-C5EC-6747-81D1-228B78F9B3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60740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83009-774F-674C-B7FA-0687656D27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A5CE77-DFAB-714F-8F8F-56B2BC808C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6860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51D5047-229A-5547-BFD8-E0A1D1077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7A08E92-8800-8343-BDCF-9D92C9A10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502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5FCE9-6FA4-B648-B844-B731150B9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DFB96-BBD0-0244-A459-3FC700D230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812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BFBD9-0701-544E-909A-794F321ED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6CDA2-D5B4-3A4E-B174-A894D7674A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689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70925-D295-3145-8196-AC96222ED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437B79-E6F3-B54E-8E26-05C6A573D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4154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F5C28-37CE-6A4D-823D-7C93F4B7F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7DC24D-3246-4C4E-B4A0-50A5396573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74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1EF6EB-8FB6-E944-BDC9-64679EBDC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7FA5A-BAA9-AC49-92E3-35EC33A71D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81846"/>
      </p:ext>
    </p:extLst>
  </p:cSld>
  <p:clrMapOvr>
    <a:masterClrMapping/>
  </p:clrMapOvr>
</p:sld>
</file>

<file path=ppt/theme/theme1.xml><?xml version="1.0" encoding="utf-8"?>
<a:theme xmlns:a="http://schemas.openxmlformats.org/drawingml/2006/main" name="HPTN Theme">
  <a:themeElements>
    <a:clrScheme name="HPTN 2024">
      <a:dk1>
        <a:srgbClr val="003355"/>
      </a:dk1>
      <a:lt1>
        <a:srgbClr val="FFFFFF"/>
      </a:lt1>
      <a:dk2>
        <a:srgbClr val="004572"/>
      </a:dk2>
      <a:lt2>
        <a:srgbClr val="9ED5DE"/>
      </a:lt2>
      <a:accent1>
        <a:srgbClr val="0D98AC"/>
      </a:accent1>
      <a:accent2>
        <a:srgbClr val="84C340"/>
      </a:accent2>
      <a:accent3>
        <a:srgbClr val="FAC31B"/>
      </a:accent3>
      <a:accent4>
        <a:srgbClr val="1864AB"/>
      </a:accent4>
      <a:accent5>
        <a:srgbClr val="5900AD"/>
      </a:accent5>
      <a:accent6>
        <a:srgbClr val="870FFB"/>
      </a:accent6>
      <a:hlink>
        <a:srgbClr val="0B16FB"/>
      </a:hlink>
      <a:folHlink>
        <a:srgbClr val="638C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EBB305599C99640BCC50432DFEAA37E" ma:contentTypeVersion="12" ma:contentTypeDescription="Create a new document." ma:contentTypeScope="" ma:versionID="3709b14041fc93dff69552eefbdc920a">
  <xsd:schema xmlns:xsd="http://www.w3.org/2001/XMLSchema" xmlns:xs="http://www.w3.org/2001/XMLSchema" xmlns:p="http://schemas.microsoft.com/office/2006/metadata/properties" xmlns:ns2="6dda6d40-6b6f-4708-a227-50502805e97a" targetNamespace="http://schemas.microsoft.com/office/2006/metadata/properties" ma:root="true" ma:fieldsID="5bde9cc5299e1e02160410059d869382" ns2:_="">
    <xsd:import namespace="6dda6d40-6b6f-4708-a227-50502805e97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Location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da6d40-6b6f-4708-a227-50502805e9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a955067c-4844-4e4f-970b-73b17f11172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dda6d40-6b6f-4708-a227-50502805e97a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572423B-C151-49E7-97B7-ED26B28711C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E0B798E-40F6-4D6B-80AE-B63939733B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da6d40-6b6f-4708-a227-50502805e97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B3DBEFA-3A54-4F05-9F76-F40747101504}">
  <ds:schemaRefs>
    <ds:schemaRef ds:uri="http://schemas.microsoft.com/office/2006/metadata/properties"/>
    <ds:schemaRef ds:uri="http://schemas.microsoft.com/office/infopath/2007/PartnerControls"/>
    <ds:schemaRef ds:uri="6dda6d40-6b6f-4708-a227-50502805e97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37093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HPTN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 Alvarado</dc:creator>
  <cp:lastModifiedBy>Sam Alvarado</cp:lastModifiedBy>
  <cp:revision>9</cp:revision>
  <dcterms:created xsi:type="dcterms:W3CDTF">2024-08-26T18:38:42Z</dcterms:created>
  <dcterms:modified xsi:type="dcterms:W3CDTF">2026-09-16T20:24:52Z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0x010100CEBB305599C99640BCC50432DFEAA37E</vt:lpwstr>
  </property>
  <property fmtid="{D5CDD505-2E9C-101B-9397-08002B2CF9AE}" pid="3" name="Order">
    <vt:r8>964900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TriggerFlowInfo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</Properties>
</file>