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76425-D270-C144-B98B-65F253D44222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08486-719F-1645-87C9-1377E913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PTN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09D1-D929-A042-8BDE-8674C1EE8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035" y="496389"/>
            <a:ext cx="9144000" cy="272691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BAD-EB54-1544-A3B6-0BC8D0048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35" y="3634695"/>
            <a:ext cx="9144000" cy="1995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names / Meeting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1F943-E132-B14A-8B26-D6C6D52DC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7955" y="5849305"/>
            <a:ext cx="3429003" cy="9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8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PTN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09D1-D929-A042-8BDE-8674C1EE8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035" y="496389"/>
            <a:ext cx="9144000" cy="272691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BAD-EB54-1544-A3B6-0BC8D0048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35" y="3634695"/>
            <a:ext cx="9144000" cy="1995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names / Meeting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1F943-E132-B14A-8B26-D6C6D52DC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7957" y="5849305"/>
            <a:ext cx="3428999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CB372-6A4A-6441-A90E-48B483770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9311" y="5911246"/>
            <a:ext cx="16548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DD325-7F24-4C46-9E7A-F60BBF955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9310" y="5911246"/>
            <a:ext cx="1654873" cy="8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014A-83AB-094E-9F62-4F02BA03B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rcRect/>
          <a:stretch/>
        </p:blipFill>
        <p:spPr>
          <a:xfrm>
            <a:off x="10359311" y="5911246"/>
            <a:ext cx="16548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4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014A-83AB-094E-9F62-4F02BA03B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359311" y="5911246"/>
            <a:ext cx="16548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PTN Content Slide 4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09E36-2F26-964C-BD18-70E8979C6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359311" y="5911246"/>
            <a:ext cx="16548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54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PTN Content Slide 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964CF-E81B-F843-AED8-39A41ED2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359311" y="5911246"/>
            <a:ext cx="16548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CB73-9025-9845-BDE7-25B40104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A99D-1EA3-374D-9A5E-4FF94C760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4006-0473-C143-9A7A-54348DFD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29BB-EAF9-3C41-8E94-B0100D481E75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C6F1-85BA-1647-9651-72E4B41A5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179E-5138-BD42-8E4B-DD380D9A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E766-F93B-A845-BC7E-0868632D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4" r:id="rId6"/>
    <p:sldLayoutId id="2147483666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CE46-69DA-BF45-A87C-5D8DCD823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FEF45-C5EC-6747-81D1-228B78F9B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074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3009-774F-674C-B7FA-0687656D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CE77-DFAB-714F-8F8F-56B2BC808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B9C4-D845-A84B-8C08-E188507A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9B87-7895-1D4C-B585-9168F600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CE9-6FA4-B648-B844-B731150B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FB96-BBD0-0244-A459-3FC700D2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1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DE67-5F61-594E-B07A-D28D5F19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7E15-3D40-4E49-A3D1-B70B5B30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08DE-A021-3A48-9DEF-04240A97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2E83-D423-6249-AD7C-E938DFE5F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B88-3090-AE46-9F5C-7282ED8B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7ED5-CE41-9747-BEE1-BC2D7FAC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09B2-B11C-1746-A977-3B2FF03B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E71B-77DE-A644-971C-9E276AA7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PTN 2024">
      <a:dk1>
        <a:srgbClr val="003355"/>
      </a:dk1>
      <a:lt1>
        <a:srgbClr val="FFFFFF"/>
      </a:lt1>
      <a:dk2>
        <a:srgbClr val="004572"/>
      </a:dk2>
      <a:lt2>
        <a:srgbClr val="9ED5DE"/>
      </a:lt2>
      <a:accent1>
        <a:srgbClr val="0D98AC"/>
      </a:accent1>
      <a:accent2>
        <a:srgbClr val="84C340"/>
      </a:accent2>
      <a:accent3>
        <a:srgbClr val="FAC31B"/>
      </a:accent3>
      <a:accent4>
        <a:srgbClr val="1864AB"/>
      </a:accent4>
      <a:accent5>
        <a:srgbClr val="5900AD"/>
      </a:accent5>
      <a:accent6>
        <a:srgbClr val="870FFB"/>
      </a:accent6>
      <a:hlink>
        <a:srgbClr val="0B16FB"/>
      </a:hlink>
      <a:folHlink>
        <a:srgbClr val="638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Alvarado</dc:creator>
  <cp:lastModifiedBy>Sam Alvarado</cp:lastModifiedBy>
  <cp:revision>8</cp:revision>
  <dcterms:created xsi:type="dcterms:W3CDTF">2024-08-26T18:38:42Z</dcterms:created>
  <dcterms:modified xsi:type="dcterms:W3CDTF">2025-04-11T18:32:47Z</dcterms:modified>
</cp:coreProperties>
</file>