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9" r:id="rId4"/>
    <p:sldId id="260" r:id="rId5"/>
    <p:sldId id="370" r:id="rId6"/>
    <p:sldId id="371" r:id="rId7"/>
    <p:sldId id="372" r:id="rId8"/>
    <p:sldId id="268" r:id="rId9"/>
    <p:sldId id="263" r:id="rId10"/>
    <p:sldId id="264" r:id="rId11"/>
    <p:sldId id="265" r:id="rId12"/>
    <p:sldId id="266" r:id="rId13"/>
    <p:sldId id="267" r:id="rId14"/>
    <p:sldId id="364" r:id="rId15"/>
    <p:sldId id="3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5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DDEFB-94D1-0D4E-8A35-54AFD82D365C}" v="358" dt="2024-10-31T14:14:32.2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42"/>
    <p:restoredTop sz="96197"/>
  </p:normalViewPr>
  <p:slideViewPr>
    <p:cSldViewPr snapToGrid="0" snapToObjects="1">
      <p:cViewPr varScale="1">
        <p:scale>
          <a:sx n="113" d="100"/>
          <a:sy n="113" d="100"/>
        </p:scale>
        <p:origin x="184" y="2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76425-D270-C144-B98B-65F253D44222}" type="datetimeFigureOut">
              <a:rPr lang="en-US" smtClean="0"/>
              <a:t>5/5/26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08486-719F-1645-87C9-1377E913EDA0}" type="slidenum">
              <a:rPr lang="en-US" smtClean="0"/>
              <a:t>‹#›</a:t>
            </a:fld>
            <a:endParaRPr lang="en-US"/>
          </a:p>
        </p:txBody>
      </p:sp>
    </p:spTree>
    <p:extLst>
      <p:ext uri="{BB962C8B-B14F-4D97-AF65-F5344CB8AC3E}">
        <p14:creationId xmlns:p14="http://schemas.microsoft.com/office/powerpoint/2010/main" val="231592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945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HPTN 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309D1-D929-A042-8BDE-8674C1EE8AEA}"/>
              </a:ext>
            </a:extLst>
          </p:cNvPr>
          <p:cNvSpPr>
            <a:spLocks noGrp="1"/>
          </p:cNvSpPr>
          <p:nvPr>
            <p:ph type="ctrTitle" hasCustomPrompt="1"/>
          </p:nvPr>
        </p:nvSpPr>
        <p:spPr>
          <a:xfrm>
            <a:off x="492035" y="496389"/>
            <a:ext cx="9144000" cy="2726916"/>
          </a:xfrm>
        </p:spPr>
        <p:txBody>
          <a:bodyPr anchor="ctr">
            <a:normAutofit/>
          </a:bodyPr>
          <a:lstStyle>
            <a:lvl1pPr algn="l">
              <a:lnSpc>
                <a:spcPct val="100000"/>
              </a:lnSpc>
              <a:defRPr sz="5400" b="1" i="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5D45BAD-EB54-1544-A3B6-0BC8D00482B3}"/>
              </a:ext>
            </a:extLst>
          </p:cNvPr>
          <p:cNvSpPr>
            <a:spLocks noGrp="1"/>
          </p:cNvSpPr>
          <p:nvPr>
            <p:ph type="subTitle" idx="1" hasCustomPrompt="1"/>
          </p:nvPr>
        </p:nvSpPr>
        <p:spPr>
          <a:xfrm>
            <a:off x="492035" y="3634695"/>
            <a:ext cx="9144000" cy="1995395"/>
          </a:xfrm>
        </p:spPr>
        <p:txBody>
          <a:bodyPr anchor="ctr">
            <a:normAutofit/>
          </a:bodyPr>
          <a:lstStyle>
            <a:lvl1pPr marL="0" indent="0" algn="l">
              <a:lnSpc>
                <a:spcPct val="100000"/>
              </a:lnSpc>
              <a:buNone/>
              <a:defRPr sz="20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names / Meeting information</a:t>
            </a:r>
          </a:p>
        </p:txBody>
      </p:sp>
      <p:pic>
        <p:nvPicPr>
          <p:cNvPr id="5" name="Picture 4">
            <a:extLst>
              <a:ext uri="{FF2B5EF4-FFF2-40B4-BE49-F238E27FC236}">
                <a16:creationId xmlns:a16="http://schemas.microsoft.com/office/drawing/2014/main" id="{438AECF9-D660-AB42-AA3C-AE6C1D6A1AFE}"/>
              </a:ext>
            </a:extLst>
          </p:cNvPr>
          <p:cNvPicPr>
            <a:picLocks noChangeAspect="1"/>
          </p:cNvPicPr>
          <p:nvPr userDrawn="1"/>
        </p:nvPicPr>
        <p:blipFill>
          <a:blip r:embed="rId3"/>
          <a:srcRect/>
          <a:stretch/>
        </p:blipFill>
        <p:spPr>
          <a:xfrm>
            <a:off x="527955" y="5849305"/>
            <a:ext cx="3429003" cy="901338"/>
          </a:xfrm>
          <a:prstGeom prst="rect">
            <a:avLst/>
          </a:prstGeom>
        </p:spPr>
      </p:pic>
    </p:spTree>
    <p:extLst>
      <p:ext uri="{BB962C8B-B14F-4D97-AF65-F5344CB8AC3E}">
        <p14:creationId xmlns:p14="http://schemas.microsoft.com/office/powerpoint/2010/main" val="1088284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HPTN 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309D1-D929-A042-8BDE-8674C1EE8AEA}"/>
              </a:ext>
            </a:extLst>
          </p:cNvPr>
          <p:cNvSpPr>
            <a:spLocks noGrp="1"/>
          </p:cNvSpPr>
          <p:nvPr>
            <p:ph type="ctrTitle" hasCustomPrompt="1"/>
          </p:nvPr>
        </p:nvSpPr>
        <p:spPr>
          <a:xfrm>
            <a:off x="492035" y="496389"/>
            <a:ext cx="9144000" cy="2726916"/>
          </a:xfrm>
        </p:spPr>
        <p:txBody>
          <a:bodyPr anchor="ctr">
            <a:normAutofit/>
          </a:bodyPr>
          <a:lstStyle>
            <a:lvl1pPr algn="l">
              <a:lnSpc>
                <a:spcPct val="100000"/>
              </a:lnSpc>
              <a:defRPr sz="5400" b="1" i="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5D45BAD-EB54-1544-A3B6-0BC8D00482B3}"/>
              </a:ext>
            </a:extLst>
          </p:cNvPr>
          <p:cNvSpPr>
            <a:spLocks noGrp="1"/>
          </p:cNvSpPr>
          <p:nvPr>
            <p:ph type="subTitle" idx="1" hasCustomPrompt="1"/>
          </p:nvPr>
        </p:nvSpPr>
        <p:spPr>
          <a:xfrm>
            <a:off x="492035" y="3634695"/>
            <a:ext cx="9144000" cy="1995395"/>
          </a:xfrm>
        </p:spPr>
        <p:txBody>
          <a:bodyPr anchor="ctr">
            <a:normAutofit/>
          </a:bodyPr>
          <a:lstStyle>
            <a:lvl1pPr marL="0" indent="0" algn="l">
              <a:lnSpc>
                <a:spcPct val="100000"/>
              </a:lnSpc>
              <a:buNone/>
              <a:defRPr sz="2000" b="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names / Meeting information</a:t>
            </a:r>
          </a:p>
        </p:txBody>
      </p:sp>
      <p:pic>
        <p:nvPicPr>
          <p:cNvPr id="5" name="Picture 4">
            <a:extLst>
              <a:ext uri="{FF2B5EF4-FFF2-40B4-BE49-F238E27FC236}">
                <a16:creationId xmlns:a16="http://schemas.microsoft.com/office/drawing/2014/main" id="{E7CFB077-CF2B-1241-89FE-BA4C29906AB6}"/>
              </a:ext>
            </a:extLst>
          </p:cNvPr>
          <p:cNvPicPr>
            <a:picLocks noChangeAspect="1"/>
          </p:cNvPicPr>
          <p:nvPr userDrawn="1"/>
        </p:nvPicPr>
        <p:blipFill>
          <a:blip r:embed="rId3"/>
          <a:srcRect/>
          <a:stretch/>
        </p:blipFill>
        <p:spPr>
          <a:xfrm>
            <a:off x="527957" y="5849305"/>
            <a:ext cx="3428999" cy="901337"/>
          </a:xfrm>
          <a:prstGeom prst="rect">
            <a:avLst/>
          </a:prstGeom>
        </p:spPr>
      </p:pic>
    </p:spTree>
    <p:extLst>
      <p:ext uri="{BB962C8B-B14F-4D97-AF65-F5344CB8AC3E}">
        <p14:creationId xmlns:p14="http://schemas.microsoft.com/office/powerpoint/2010/main" val="114769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PTN Content Slid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347B-0EAA-D149-A264-75A3C5100464}"/>
              </a:ext>
            </a:extLst>
          </p:cNvPr>
          <p:cNvSpPr>
            <a:spLocks noGrp="1"/>
          </p:cNvSpPr>
          <p:nvPr>
            <p:ph type="title"/>
          </p:nvPr>
        </p:nvSpPr>
        <p:spPr/>
        <p:txBody>
          <a:bodyPr anchor="ctr"/>
          <a:lstStyle>
            <a:lvl1pPr>
              <a:lnSpc>
                <a:spcPct val="100000"/>
              </a:lnSpc>
              <a:defRPr b="0">
                <a:latin typeface="Arial" panose="020B0604020202020204" pitchFamily="34" charset="0"/>
                <a:cs typeface="Arial" panose="020B060402020202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81E51AA6-BD60-274F-9B9A-99CDB437AD84}"/>
              </a:ext>
            </a:extLst>
          </p:cNvPr>
          <p:cNvSpPr>
            <a:spLocks noGrp="1"/>
          </p:cNvSpPr>
          <p:nvPr>
            <p:ph idx="1"/>
          </p:nvPr>
        </p:nvSpPr>
        <p:spPr>
          <a:xfrm>
            <a:off x="838200" y="1825625"/>
            <a:ext cx="10515600" cy="4351338"/>
          </a:xfrm>
        </p:spPr>
        <p:txBody>
          <a:bodyPr anchor="t"/>
          <a:lstStyle>
            <a:lvl1pPr marL="0" indent="0">
              <a:lnSpc>
                <a:spcPct val="100000"/>
              </a:lnSpc>
              <a:buNone/>
              <a:defRPr>
                <a:solidFill>
                  <a:schemeClr val="tx1"/>
                </a:solidFill>
                <a:latin typeface="Arial" panose="020B0604020202020204" pitchFamily="34" charset="0"/>
                <a:cs typeface="Arial" panose="020B0604020202020204" pitchFamily="34" charset="0"/>
              </a:defRPr>
            </a:lvl1pPr>
            <a:lvl2pPr marL="457200" indent="0">
              <a:lnSpc>
                <a:spcPct val="100000"/>
              </a:lnSpc>
              <a:buNone/>
              <a:defRPr>
                <a:solidFill>
                  <a:schemeClr val="tx1"/>
                </a:solidFill>
                <a:latin typeface="Arial" panose="020B0604020202020204" pitchFamily="34" charset="0"/>
                <a:cs typeface="Arial" panose="020B0604020202020204" pitchFamily="34" charset="0"/>
              </a:defRPr>
            </a:lvl2pPr>
            <a:lvl3pPr marL="914400" indent="0">
              <a:lnSpc>
                <a:spcPct val="100000"/>
              </a:lnSpc>
              <a:buNone/>
              <a:defRPr>
                <a:solidFill>
                  <a:schemeClr val="tx1"/>
                </a:solidFill>
                <a:latin typeface="Arial" panose="020B0604020202020204" pitchFamily="34" charset="0"/>
                <a:cs typeface="Arial" panose="020B0604020202020204" pitchFamily="34" charset="0"/>
              </a:defRPr>
            </a:lvl3pPr>
            <a:lvl4pPr marL="1371600" indent="0">
              <a:lnSpc>
                <a:spcPct val="100000"/>
              </a:lnSpc>
              <a:buNone/>
              <a:defRPr>
                <a:solidFill>
                  <a:schemeClr val="tx1"/>
                </a:solidFill>
                <a:latin typeface="Arial" panose="020B0604020202020204" pitchFamily="34" charset="0"/>
                <a:cs typeface="Arial" panose="020B0604020202020204" pitchFamily="34" charset="0"/>
              </a:defRPr>
            </a:lvl4pPr>
            <a:lvl5pPr marL="1828800" indent="0">
              <a:lnSpc>
                <a:spcPct val="100000"/>
              </a:lnSpc>
              <a:buNone/>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B1C367BA-D4F2-974D-8A72-D6DEF2FB09CB}"/>
              </a:ext>
            </a:extLst>
          </p:cNvPr>
          <p:cNvPicPr>
            <a:picLocks noChangeAspect="1"/>
          </p:cNvPicPr>
          <p:nvPr userDrawn="1"/>
        </p:nvPicPr>
        <p:blipFill>
          <a:blip r:embed="rId2"/>
          <a:srcRect/>
          <a:stretch/>
        </p:blipFill>
        <p:spPr>
          <a:xfrm>
            <a:off x="10359310" y="5911246"/>
            <a:ext cx="1654873" cy="801307"/>
          </a:xfrm>
          <a:prstGeom prst="rect">
            <a:avLst/>
          </a:prstGeom>
        </p:spPr>
      </p:pic>
    </p:spTree>
    <p:extLst>
      <p:ext uri="{BB962C8B-B14F-4D97-AF65-F5344CB8AC3E}">
        <p14:creationId xmlns:p14="http://schemas.microsoft.com/office/powerpoint/2010/main" val="269695739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HPTN Content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347B-0EAA-D149-A264-75A3C5100464}"/>
              </a:ext>
            </a:extLst>
          </p:cNvPr>
          <p:cNvSpPr>
            <a:spLocks noGrp="1"/>
          </p:cNvSpPr>
          <p:nvPr>
            <p:ph type="title"/>
          </p:nvPr>
        </p:nvSpPr>
        <p:spPr/>
        <p:txBody>
          <a:bodyPr anchor="ctr"/>
          <a:lstStyle>
            <a:lvl1pPr>
              <a:lnSpc>
                <a:spcPct val="100000"/>
              </a:lnSpc>
              <a:defRPr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1C94C30-F1BB-9D4F-BF4C-6751FE66BEF8}"/>
              </a:ext>
            </a:extLst>
          </p:cNvPr>
          <p:cNvSpPr>
            <a:spLocks noGrp="1"/>
          </p:cNvSpPr>
          <p:nvPr>
            <p:ph idx="1"/>
          </p:nvPr>
        </p:nvSpPr>
        <p:spPr/>
        <p:txBody>
          <a:bodyPr anchor="t"/>
          <a:lstStyle>
            <a:lvl1pPr marL="0" indent="0">
              <a:lnSpc>
                <a:spcPct val="100000"/>
              </a:lnSpc>
              <a:buNone/>
              <a:defRPr>
                <a:solidFill>
                  <a:schemeClr val="tx1"/>
                </a:solidFill>
                <a:latin typeface="Arial" panose="020B0604020202020204" pitchFamily="34" charset="0"/>
                <a:cs typeface="Arial" panose="020B0604020202020204" pitchFamily="34" charset="0"/>
              </a:defRPr>
            </a:lvl1pPr>
            <a:lvl2pPr marL="457200" indent="0">
              <a:lnSpc>
                <a:spcPct val="100000"/>
              </a:lnSpc>
              <a:buNone/>
              <a:defRPr>
                <a:solidFill>
                  <a:schemeClr val="tx1"/>
                </a:solidFill>
                <a:latin typeface="Arial" panose="020B0604020202020204" pitchFamily="34" charset="0"/>
                <a:cs typeface="Arial" panose="020B0604020202020204" pitchFamily="34" charset="0"/>
              </a:defRPr>
            </a:lvl2pPr>
            <a:lvl3pPr marL="914400" indent="0">
              <a:lnSpc>
                <a:spcPct val="100000"/>
              </a:lnSpc>
              <a:buNone/>
              <a:defRPr>
                <a:solidFill>
                  <a:schemeClr val="tx1"/>
                </a:solidFill>
                <a:latin typeface="Arial" panose="020B0604020202020204" pitchFamily="34" charset="0"/>
                <a:cs typeface="Arial" panose="020B0604020202020204" pitchFamily="34" charset="0"/>
              </a:defRPr>
            </a:lvl3pPr>
            <a:lvl4pPr marL="1371600" indent="0">
              <a:lnSpc>
                <a:spcPct val="100000"/>
              </a:lnSpc>
              <a:buNone/>
              <a:defRPr>
                <a:solidFill>
                  <a:schemeClr val="tx1"/>
                </a:solidFill>
                <a:latin typeface="Arial" panose="020B0604020202020204" pitchFamily="34" charset="0"/>
                <a:cs typeface="Arial" panose="020B0604020202020204" pitchFamily="34" charset="0"/>
              </a:defRPr>
            </a:lvl4pPr>
            <a:lvl5pPr marL="1828800" indent="0">
              <a:lnSpc>
                <a:spcPct val="100000"/>
              </a:lnSpc>
              <a:buNone/>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02233C10-9AD9-454C-83F2-E6DD79E44C48}"/>
              </a:ext>
            </a:extLst>
          </p:cNvPr>
          <p:cNvPicPr>
            <a:picLocks noChangeAspect="1"/>
          </p:cNvPicPr>
          <p:nvPr userDrawn="1"/>
        </p:nvPicPr>
        <p:blipFill>
          <a:blip r:embed="rId2">
            <a:biLevel thresh="25000"/>
          </a:blip>
          <a:srcRect/>
          <a:stretch/>
        </p:blipFill>
        <p:spPr>
          <a:xfrm>
            <a:off x="10359311" y="5911246"/>
            <a:ext cx="1654871" cy="801306"/>
          </a:xfrm>
          <a:prstGeom prst="rect">
            <a:avLst/>
          </a:prstGeom>
        </p:spPr>
      </p:pic>
    </p:spTree>
    <p:extLst>
      <p:ext uri="{BB962C8B-B14F-4D97-AF65-F5344CB8AC3E}">
        <p14:creationId xmlns:p14="http://schemas.microsoft.com/office/powerpoint/2010/main" val="137716775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HPTN Content Slide 4">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347B-0EAA-D149-A264-75A3C5100464}"/>
              </a:ext>
            </a:extLst>
          </p:cNvPr>
          <p:cNvSpPr>
            <a:spLocks noGrp="1"/>
          </p:cNvSpPr>
          <p:nvPr>
            <p:ph type="title"/>
          </p:nvPr>
        </p:nvSpPr>
        <p:spPr/>
        <p:txBody>
          <a:bodyPr anchor="ctr"/>
          <a:lstStyle>
            <a:lvl1pPr>
              <a:lnSpc>
                <a:spcPct val="100000"/>
              </a:lnSpc>
              <a:defRPr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1C94C30-F1BB-9D4F-BF4C-6751FE66BEF8}"/>
              </a:ext>
            </a:extLst>
          </p:cNvPr>
          <p:cNvSpPr>
            <a:spLocks noGrp="1"/>
          </p:cNvSpPr>
          <p:nvPr>
            <p:ph idx="1"/>
          </p:nvPr>
        </p:nvSpPr>
        <p:spPr/>
        <p:txBody>
          <a:bodyPr anchor="t"/>
          <a:lstStyle>
            <a:lvl1pPr>
              <a:lnSpc>
                <a:spcPct val="100000"/>
              </a:lnSpc>
              <a:defRPr>
                <a:solidFill>
                  <a:schemeClr val="bg1"/>
                </a:solidFill>
                <a:latin typeface="Arial" panose="020B0604020202020204" pitchFamily="34" charset="0"/>
                <a:cs typeface="Arial" panose="020B0604020202020204" pitchFamily="34" charset="0"/>
              </a:defRPr>
            </a:lvl1pPr>
            <a:lvl2pPr>
              <a:lnSpc>
                <a:spcPct val="100000"/>
              </a:lnSpc>
              <a:defRPr>
                <a:solidFill>
                  <a:schemeClr val="bg1"/>
                </a:solidFill>
                <a:latin typeface="Arial" panose="020B0604020202020204" pitchFamily="34" charset="0"/>
                <a:cs typeface="Arial" panose="020B0604020202020204" pitchFamily="34" charset="0"/>
              </a:defRPr>
            </a:lvl2pPr>
            <a:lvl3pPr>
              <a:lnSpc>
                <a:spcPct val="100000"/>
              </a:lnSpc>
              <a:defRPr>
                <a:solidFill>
                  <a:schemeClr val="bg1"/>
                </a:solidFill>
                <a:latin typeface="Arial" panose="020B0604020202020204" pitchFamily="34" charset="0"/>
                <a:cs typeface="Arial" panose="020B0604020202020204" pitchFamily="34" charset="0"/>
              </a:defRPr>
            </a:lvl3pPr>
            <a:lvl4pPr>
              <a:lnSpc>
                <a:spcPct val="100000"/>
              </a:lnSpc>
              <a:defRPr>
                <a:solidFill>
                  <a:schemeClr val="bg1"/>
                </a:solidFill>
                <a:latin typeface="Arial" panose="020B0604020202020204" pitchFamily="34" charset="0"/>
                <a:cs typeface="Arial" panose="020B0604020202020204" pitchFamily="34" charset="0"/>
              </a:defRPr>
            </a:lvl4pPr>
            <a:lvl5pPr>
              <a:lnSpc>
                <a:spcPct val="100000"/>
              </a:lnSpc>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E41BE15F-CBC4-1D44-9BD0-80FBFA8E9D9D}"/>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artisticGlowEdges/>
                    </a14:imgEffect>
                    <a14:imgEffect>
                      <a14:saturation sat="0"/>
                    </a14:imgEffect>
                    <a14:imgEffect>
                      <a14:brightnessContrast bright="-40000" contrast="40000"/>
                    </a14:imgEffect>
                  </a14:imgLayer>
                </a14:imgProps>
              </a:ext>
            </a:extLst>
          </a:blip>
          <a:srcRect/>
          <a:stretch/>
        </p:blipFill>
        <p:spPr>
          <a:xfrm>
            <a:off x="10359311" y="5911246"/>
            <a:ext cx="1654871" cy="801306"/>
          </a:xfrm>
          <a:prstGeom prst="rect">
            <a:avLst/>
          </a:prstGeom>
        </p:spPr>
      </p:pic>
    </p:spTree>
    <p:extLst>
      <p:ext uri="{BB962C8B-B14F-4D97-AF65-F5344CB8AC3E}">
        <p14:creationId xmlns:p14="http://schemas.microsoft.com/office/powerpoint/2010/main" val="74726689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HPTN Content Slide 4">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347B-0EAA-D149-A264-75A3C5100464}"/>
              </a:ext>
            </a:extLst>
          </p:cNvPr>
          <p:cNvSpPr>
            <a:spLocks noGrp="1"/>
          </p:cNvSpPr>
          <p:nvPr>
            <p:ph type="title"/>
          </p:nvPr>
        </p:nvSpPr>
        <p:spPr/>
        <p:txBody>
          <a:bodyPr anchor="ctr"/>
          <a:lstStyle>
            <a:lvl1pPr>
              <a:lnSpc>
                <a:spcPct val="100000"/>
              </a:lnSpc>
              <a:defRPr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1C94C30-F1BB-9D4F-BF4C-6751FE66BEF8}"/>
              </a:ext>
            </a:extLst>
          </p:cNvPr>
          <p:cNvSpPr>
            <a:spLocks noGrp="1"/>
          </p:cNvSpPr>
          <p:nvPr>
            <p:ph idx="1"/>
          </p:nvPr>
        </p:nvSpPr>
        <p:spPr/>
        <p:txBody>
          <a:bodyPr anchor="t"/>
          <a:lstStyle>
            <a:lvl1pPr>
              <a:lnSpc>
                <a:spcPct val="100000"/>
              </a:lnSpc>
              <a:defRPr>
                <a:solidFill>
                  <a:schemeClr val="bg1"/>
                </a:solidFill>
                <a:latin typeface="Arial" panose="020B0604020202020204" pitchFamily="34" charset="0"/>
                <a:cs typeface="Arial" panose="020B0604020202020204" pitchFamily="34" charset="0"/>
              </a:defRPr>
            </a:lvl1pPr>
            <a:lvl2pPr>
              <a:lnSpc>
                <a:spcPct val="100000"/>
              </a:lnSpc>
              <a:defRPr>
                <a:solidFill>
                  <a:schemeClr val="bg1"/>
                </a:solidFill>
                <a:latin typeface="Arial" panose="020B0604020202020204" pitchFamily="34" charset="0"/>
                <a:cs typeface="Arial" panose="020B0604020202020204" pitchFamily="34" charset="0"/>
              </a:defRPr>
            </a:lvl2pPr>
            <a:lvl3pPr>
              <a:lnSpc>
                <a:spcPct val="100000"/>
              </a:lnSpc>
              <a:defRPr>
                <a:solidFill>
                  <a:schemeClr val="bg1"/>
                </a:solidFill>
                <a:latin typeface="Arial" panose="020B0604020202020204" pitchFamily="34" charset="0"/>
                <a:cs typeface="Arial" panose="020B0604020202020204" pitchFamily="34" charset="0"/>
              </a:defRPr>
            </a:lvl3pPr>
            <a:lvl4pPr>
              <a:lnSpc>
                <a:spcPct val="100000"/>
              </a:lnSpc>
              <a:defRPr>
                <a:solidFill>
                  <a:schemeClr val="bg1"/>
                </a:solidFill>
                <a:latin typeface="Arial" panose="020B0604020202020204" pitchFamily="34" charset="0"/>
                <a:cs typeface="Arial" panose="020B0604020202020204" pitchFamily="34" charset="0"/>
              </a:defRPr>
            </a:lvl4pPr>
            <a:lvl5pPr>
              <a:lnSpc>
                <a:spcPct val="100000"/>
              </a:lnSpc>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7A3B6CF-F8F8-9F42-ACA9-A9218F1953CD}"/>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artisticGlowEdges/>
                    </a14:imgEffect>
                    <a14:imgEffect>
                      <a14:saturation sat="0"/>
                    </a14:imgEffect>
                    <a14:imgEffect>
                      <a14:brightnessContrast bright="-40000" contrast="40000"/>
                    </a14:imgEffect>
                  </a14:imgLayer>
                </a14:imgProps>
              </a:ext>
            </a:extLst>
          </a:blip>
          <a:srcRect/>
          <a:stretch/>
        </p:blipFill>
        <p:spPr>
          <a:xfrm>
            <a:off x="10359311" y="5911246"/>
            <a:ext cx="1654871" cy="801306"/>
          </a:xfrm>
          <a:prstGeom prst="rect">
            <a:avLst/>
          </a:prstGeom>
        </p:spPr>
      </p:pic>
    </p:spTree>
    <p:extLst>
      <p:ext uri="{BB962C8B-B14F-4D97-AF65-F5344CB8AC3E}">
        <p14:creationId xmlns:p14="http://schemas.microsoft.com/office/powerpoint/2010/main" val="170311878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HPTN Content Slide 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347B-0EAA-D149-A264-75A3C5100464}"/>
              </a:ext>
            </a:extLst>
          </p:cNvPr>
          <p:cNvSpPr>
            <a:spLocks noGrp="1"/>
          </p:cNvSpPr>
          <p:nvPr>
            <p:ph type="title"/>
          </p:nvPr>
        </p:nvSpPr>
        <p:spPr/>
        <p:txBody>
          <a:bodyPr anchor="ctr"/>
          <a:lstStyle>
            <a:lvl1pPr>
              <a:lnSpc>
                <a:spcPct val="100000"/>
              </a:lnSpc>
              <a:defRPr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1C94C30-F1BB-9D4F-BF4C-6751FE66BEF8}"/>
              </a:ext>
            </a:extLst>
          </p:cNvPr>
          <p:cNvSpPr>
            <a:spLocks noGrp="1"/>
          </p:cNvSpPr>
          <p:nvPr>
            <p:ph idx="1"/>
          </p:nvPr>
        </p:nvSpPr>
        <p:spPr/>
        <p:txBody>
          <a:bodyPr anchor="t"/>
          <a:lstStyle>
            <a:lvl1pPr>
              <a:lnSpc>
                <a:spcPct val="100000"/>
              </a:lnSpc>
              <a:defRPr>
                <a:solidFill>
                  <a:schemeClr val="bg1"/>
                </a:solidFill>
                <a:latin typeface="Arial" panose="020B0604020202020204" pitchFamily="34" charset="0"/>
                <a:cs typeface="Arial" panose="020B0604020202020204" pitchFamily="34" charset="0"/>
              </a:defRPr>
            </a:lvl1pPr>
            <a:lvl2pPr>
              <a:lnSpc>
                <a:spcPct val="100000"/>
              </a:lnSpc>
              <a:defRPr>
                <a:solidFill>
                  <a:schemeClr val="bg1"/>
                </a:solidFill>
                <a:latin typeface="Arial" panose="020B0604020202020204" pitchFamily="34" charset="0"/>
                <a:cs typeface="Arial" panose="020B0604020202020204" pitchFamily="34" charset="0"/>
              </a:defRPr>
            </a:lvl2pPr>
            <a:lvl3pPr>
              <a:lnSpc>
                <a:spcPct val="100000"/>
              </a:lnSpc>
              <a:defRPr>
                <a:solidFill>
                  <a:schemeClr val="bg1"/>
                </a:solidFill>
                <a:latin typeface="Arial" panose="020B0604020202020204" pitchFamily="34" charset="0"/>
                <a:cs typeface="Arial" panose="020B0604020202020204" pitchFamily="34" charset="0"/>
              </a:defRPr>
            </a:lvl3pPr>
            <a:lvl4pPr>
              <a:lnSpc>
                <a:spcPct val="100000"/>
              </a:lnSpc>
              <a:defRPr>
                <a:solidFill>
                  <a:schemeClr val="bg1"/>
                </a:solidFill>
                <a:latin typeface="Arial" panose="020B0604020202020204" pitchFamily="34" charset="0"/>
                <a:cs typeface="Arial" panose="020B0604020202020204" pitchFamily="34" charset="0"/>
              </a:defRPr>
            </a:lvl4pPr>
            <a:lvl5pPr>
              <a:lnSpc>
                <a:spcPct val="100000"/>
              </a:lnSpc>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36E7C012-1B76-074B-A94D-5E7E1CA7E989}"/>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artisticGlowEdges/>
                    </a14:imgEffect>
                    <a14:imgEffect>
                      <a14:saturation sat="0"/>
                    </a14:imgEffect>
                    <a14:imgEffect>
                      <a14:brightnessContrast bright="-40000" contrast="40000"/>
                    </a14:imgEffect>
                  </a14:imgLayer>
                </a14:imgProps>
              </a:ext>
            </a:extLst>
          </a:blip>
          <a:srcRect/>
          <a:stretch/>
        </p:blipFill>
        <p:spPr>
          <a:xfrm>
            <a:off x="10359311" y="5911246"/>
            <a:ext cx="1654871" cy="801306"/>
          </a:xfrm>
          <a:prstGeom prst="rect">
            <a:avLst/>
          </a:prstGeom>
        </p:spPr>
      </p:pic>
    </p:spTree>
    <p:extLst>
      <p:ext uri="{BB962C8B-B14F-4D97-AF65-F5344CB8AC3E}">
        <p14:creationId xmlns:p14="http://schemas.microsoft.com/office/powerpoint/2010/main" val="5181971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HPTN Content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347B-0EAA-D149-A264-75A3C5100464}"/>
              </a:ext>
            </a:extLst>
          </p:cNvPr>
          <p:cNvSpPr>
            <a:spLocks noGrp="1"/>
          </p:cNvSpPr>
          <p:nvPr>
            <p:ph type="title"/>
          </p:nvPr>
        </p:nvSpPr>
        <p:spPr/>
        <p:txBody>
          <a:bodyPr anchor="ctr"/>
          <a:lstStyle>
            <a:lvl1pPr>
              <a:lnSpc>
                <a:spcPct val="100000"/>
              </a:lnSpc>
              <a:defRPr b="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1C94C30-F1BB-9D4F-BF4C-6751FE66BEF8}"/>
              </a:ext>
            </a:extLst>
          </p:cNvPr>
          <p:cNvSpPr>
            <a:spLocks noGrp="1"/>
          </p:cNvSpPr>
          <p:nvPr>
            <p:ph idx="1"/>
          </p:nvPr>
        </p:nvSpPr>
        <p:spPr/>
        <p:txBody>
          <a:bodyPr anchor="t"/>
          <a:lstStyle>
            <a:lvl1pPr marL="0" indent="0">
              <a:lnSpc>
                <a:spcPct val="100000"/>
              </a:lnSpc>
              <a:buNone/>
              <a:defRPr>
                <a:latin typeface="Arial" panose="020B0604020202020204" pitchFamily="34" charset="0"/>
                <a:cs typeface="Arial" panose="020B0604020202020204" pitchFamily="34" charset="0"/>
              </a:defRPr>
            </a:lvl1pPr>
            <a:lvl2pPr marL="457200" indent="0">
              <a:lnSpc>
                <a:spcPct val="100000"/>
              </a:lnSpc>
              <a:buNone/>
              <a:defRPr>
                <a:latin typeface="Arial" panose="020B0604020202020204" pitchFamily="34" charset="0"/>
                <a:cs typeface="Arial" panose="020B0604020202020204" pitchFamily="34" charset="0"/>
              </a:defRPr>
            </a:lvl2pPr>
            <a:lvl3pPr marL="914400" indent="0">
              <a:lnSpc>
                <a:spcPct val="100000"/>
              </a:lnSpc>
              <a:buNone/>
              <a:defRPr>
                <a:latin typeface="Arial" panose="020B0604020202020204" pitchFamily="34" charset="0"/>
                <a:cs typeface="Arial" panose="020B0604020202020204" pitchFamily="34" charset="0"/>
              </a:defRPr>
            </a:lvl3pPr>
            <a:lvl4pPr marL="1371600" indent="0">
              <a:lnSpc>
                <a:spcPct val="100000"/>
              </a:lnSpc>
              <a:buNone/>
              <a:defRPr>
                <a:latin typeface="Arial" panose="020B0604020202020204" pitchFamily="34" charset="0"/>
                <a:cs typeface="Arial" panose="020B0604020202020204" pitchFamily="34" charset="0"/>
              </a:defRPr>
            </a:lvl4pPr>
            <a:lvl5pPr marL="1828800" indent="0">
              <a:lnSpc>
                <a:spcPct val="100000"/>
              </a:lnSpc>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0F225CD9-98AC-1249-9DF0-C42F69911635}"/>
              </a:ext>
            </a:extLst>
          </p:cNvPr>
          <p:cNvPicPr>
            <a:picLocks noChangeAspect="1"/>
          </p:cNvPicPr>
          <p:nvPr userDrawn="1"/>
        </p:nvPicPr>
        <p:blipFill>
          <a:blip r:embed="rId2"/>
          <a:srcRect/>
          <a:stretch/>
        </p:blipFill>
        <p:spPr>
          <a:xfrm>
            <a:off x="10359311" y="5911246"/>
            <a:ext cx="1654871" cy="801306"/>
          </a:xfrm>
          <a:prstGeom prst="rect">
            <a:avLst/>
          </a:prstGeom>
        </p:spPr>
      </p:pic>
    </p:spTree>
    <p:extLst>
      <p:ext uri="{BB962C8B-B14F-4D97-AF65-F5344CB8AC3E}">
        <p14:creationId xmlns:p14="http://schemas.microsoft.com/office/powerpoint/2010/main" val="224190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91CB73-9025-9845-BDE7-25B40104F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CFA99D-1EA3-374D-9A5E-4FF94C7607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E4006-0473-C143-9A7A-54348DFD06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729BB-EAF9-3C41-8E94-B0100D481E75}" type="datetimeFigureOut">
              <a:rPr lang="en-US" smtClean="0"/>
              <a:t>5/5/26</a:t>
            </a:fld>
            <a:endParaRPr lang="en-US"/>
          </a:p>
        </p:txBody>
      </p:sp>
      <p:sp>
        <p:nvSpPr>
          <p:cNvPr id="5" name="Footer Placeholder 4">
            <a:extLst>
              <a:ext uri="{FF2B5EF4-FFF2-40B4-BE49-F238E27FC236}">
                <a16:creationId xmlns:a16="http://schemas.microsoft.com/office/drawing/2014/main" id="{7EC2C6F1-85BA-1647-9651-72E4B41A58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84179E-5138-BD42-8E4B-DD380D9A2A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BE766-F93B-A845-BC7E-0868632D2D06}" type="slidenum">
              <a:rPr lang="en-US" smtClean="0"/>
              <a:t>‹#›</a:t>
            </a:fld>
            <a:endParaRPr lang="en-US"/>
          </a:p>
        </p:txBody>
      </p:sp>
    </p:spTree>
    <p:extLst>
      <p:ext uri="{BB962C8B-B14F-4D97-AF65-F5344CB8AC3E}">
        <p14:creationId xmlns:p14="http://schemas.microsoft.com/office/powerpoint/2010/main" val="282519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0" r:id="rId3"/>
    <p:sldLayoutId id="2147483661" r:id="rId4"/>
    <p:sldLayoutId id="2147483676" r:id="rId5"/>
    <p:sldLayoutId id="2147483677" r:id="rId6"/>
    <p:sldLayoutId id="2147483678" r:id="rId7"/>
    <p:sldLayoutId id="214748365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6" Type="http://schemas.openxmlformats.org/officeDocument/2006/relationships/image" Target="../media/image42.png"/><Relationship Id="rId21" Type="http://schemas.openxmlformats.org/officeDocument/2006/relationships/image" Target="../media/image37.svg"/><Relationship Id="rId42" Type="http://schemas.openxmlformats.org/officeDocument/2006/relationships/image" Target="../media/image58.png"/><Relationship Id="rId47" Type="http://schemas.openxmlformats.org/officeDocument/2006/relationships/image" Target="../media/image63.svg"/><Relationship Id="rId63" Type="http://schemas.openxmlformats.org/officeDocument/2006/relationships/image" Target="../media/image79.svg"/><Relationship Id="rId68" Type="http://schemas.openxmlformats.org/officeDocument/2006/relationships/image" Target="../media/image84.png"/><Relationship Id="rId84" Type="http://schemas.openxmlformats.org/officeDocument/2006/relationships/image" Target="../media/image100.png"/><Relationship Id="rId89" Type="http://schemas.openxmlformats.org/officeDocument/2006/relationships/image" Target="../media/image105.svg"/><Relationship Id="rId16" Type="http://schemas.openxmlformats.org/officeDocument/2006/relationships/image" Target="../media/image32.png"/><Relationship Id="rId11" Type="http://schemas.openxmlformats.org/officeDocument/2006/relationships/image" Target="../media/image27.svg"/><Relationship Id="rId32" Type="http://schemas.openxmlformats.org/officeDocument/2006/relationships/image" Target="../media/image48.png"/><Relationship Id="rId37" Type="http://schemas.openxmlformats.org/officeDocument/2006/relationships/image" Target="../media/image53.svg"/><Relationship Id="rId53" Type="http://schemas.openxmlformats.org/officeDocument/2006/relationships/image" Target="../media/image69.svg"/><Relationship Id="rId58" Type="http://schemas.openxmlformats.org/officeDocument/2006/relationships/image" Target="../media/image74.png"/><Relationship Id="rId74" Type="http://schemas.openxmlformats.org/officeDocument/2006/relationships/image" Target="../media/image90.png"/><Relationship Id="rId79" Type="http://schemas.openxmlformats.org/officeDocument/2006/relationships/image" Target="../media/image95.svg"/><Relationship Id="rId102" Type="http://schemas.openxmlformats.org/officeDocument/2006/relationships/image" Target="../media/image118.png"/><Relationship Id="rId5" Type="http://schemas.openxmlformats.org/officeDocument/2006/relationships/image" Target="../media/image21.svg"/><Relationship Id="rId90" Type="http://schemas.openxmlformats.org/officeDocument/2006/relationships/image" Target="../media/image106.png"/><Relationship Id="rId95" Type="http://schemas.openxmlformats.org/officeDocument/2006/relationships/image" Target="../media/image111.svg"/><Relationship Id="rId22" Type="http://schemas.openxmlformats.org/officeDocument/2006/relationships/image" Target="../media/image38.png"/><Relationship Id="rId27" Type="http://schemas.openxmlformats.org/officeDocument/2006/relationships/image" Target="../media/image43.svg"/><Relationship Id="rId43" Type="http://schemas.openxmlformats.org/officeDocument/2006/relationships/image" Target="../media/image59.svg"/><Relationship Id="rId48" Type="http://schemas.openxmlformats.org/officeDocument/2006/relationships/image" Target="../media/image64.png"/><Relationship Id="rId64" Type="http://schemas.openxmlformats.org/officeDocument/2006/relationships/image" Target="../media/image80.png"/><Relationship Id="rId69" Type="http://schemas.openxmlformats.org/officeDocument/2006/relationships/image" Target="../media/image85.svg"/><Relationship Id="rId80" Type="http://schemas.openxmlformats.org/officeDocument/2006/relationships/image" Target="../media/image96.png"/><Relationship Id="rId85" Type="http://schemas.openxmlformats.org/officeDocument/2006/relationships/image" Target="../media/image101.svg"/><Relationship Id="rId12" Type="http://schemas.openxmlformats.org/officeDocument/2006/relationships/image" Target="../media/image28.png"/><Relationship Id="rId17" Type="http://schemas.openxmlformats.org/officeDocument/2006/relationships/image" Target="../media/image33.svg"/><Relationship Id="rId25" Type="http://schemas.openxmlformats.org/officeDocument/2006/relationships/image" Target="../media/image41.svg"/><Relationship Id="rId33" Type="http://schemas.openxmlformats.org/officeDocument/2006/relationships/image" Target="../media/image49.svg"/><Relationship Id="rId38" Type="http://schemas.openxmlformats.org/officeDocument/2006/relationships/image" Target="../media/image54.png"/><Relationship Id="rId46" Type="http://schemas.openxmlformats.org/officeDocument/2006/relationships/image" Target="../media/image62.png"/><Relationship Id="rId59" Type="http://schemas.openxmlformats.org/officeDocument/2006/relationships/image" Target="../media/image75.svg"/><Relationship Id="rId67" Type="http://schemas.openxmlformats.org/officeDocument/2006/relationships/image" Target="../media/image83.svg"/><Relationship Id="rId103" Type="http://schemas.openxmlformats.org/officeDocument/2006/relationships/image" Target="../media/image119.svg"/><Relationship Id="rId20" Type="http://schemas.openxmlformats.org/officeDocument/2006/relationships/image" Target="../media/image36.png"/><Relationship Id="rId41" Type="http://schemas.openxmlformats.org/officeDocument/2006/relationships/image" Target="../media/image57.svg"/><Relationship Id="rId54" Type="http://schemas.openxmlformats.org/officeDocument/2006/relationships/image" Target="../media/image70.png"/><Relationship Id="rId62" Type="http://schemas.openxmlformats.org/officeDocument/2006/relationships/image" Target="../media/image78.png"/><Relationship Id="rId70" Type="http://schemas.openxmlformats.org/officeDocument/2006/relationships/image" Target="../media/image86.png"/><Relationship Id="rId75" Type="http://schemas.openxmlformats.org/officeDocument/2006/relationships/image" Target="../media/image91.svg"/><Relationship Id="rId83" Type="http://schemas.openxmlformats.org/officeDocument/2006/relationships/image" Target="../media/image99.svg"/><Relationship Id="rId88" Type="http://schemas.openxmlformats.org/officeDocument/2006/relationships/image" Target="../media/image104.png"/><Relationship Id="rId91" Type="http://schemas.openxmlformats.org/officeDocument/2006/relationships/image" Target="../media/image107.svg"/><Relationship Id="rId96" Type="http://schemas.openxmlformats.org/officeDocument/2006/relationships/image" Target="../media/image112.png"/><Relationship Id="rId1" Type="http://schemas.openxmlformats.org/officeDocument/2006/relationships/slideLayout" Target="../slideLayouts/slideLayout5.xml"/><Relationship Id="rId6" Type="http://schemas.openxmlformats.org/officeDocument/2006/relationships/image" Target="../media/image22.png"/><Relationship Id="rId15" Type="http://schemas.openxmlformats.org/officeDocument/2006/relationships/image" Target="../media/image31.svg"/><Relationship Id="rId23" Type="http://schemas.openxmlformats.org/officeDocument/2006/relationships/image" Target="../media/image39.svg"/><Relationship Id="rId28" Type="http://schemas.openxmlformats.org/officeDocument/2006/relationships/image" Target="../media/image44.png"/><Relationship Id="rId36" Type="http://schemas.openxmlformats.org/officeDocument/2006/relationships/image" Target="../media/image52.png"/><Relationship Id="rId49" Type="http://schemas.openxmlformats.org/officeDocument/2006/relationships/image" Target="../media/image65.svg"/><Relationship Id="rId57" Type="http://schemas.openxmlformats.org/officeDocument/2006/relationships/image" Target="../media/image73.svg"/><Relationship Id="rId10" Type="http://schemas.openxmlformats.org/officeDocument/2006/relationships/image" Target="../media/image26.png"/><Relationship Id="rId31" Type="http://schemas.openxmlformats.org/officeDocument/2006/relationships/image" Target="../media/image47.svg"/><Relationship Id="rId44" Type="http://schemas.openxmlformats.org/officeDocument/2006/relationships/image" Target="../media/image60.png"/><Relationship Id="rId52" Type="http://schemas.openxmlformats.org/officeDocument/2006/relationships/image" Target="../media/image68.png"/><Relationship Id="rId60" Type="http://schemas.openxmlformats.org/officeDocument/2006/relationships/image" Target="../media/image76.png"/><Relationship Id="rId65" Type="http://schemas.openxmlformats.org/officeDocument/2006/relationships/image" Target="../media/image81.svg"/><Relationship Id="rId73" Type="http://schemas.openxmlformats.org/officeDocument/2006/relationships/image" Target="../media/image89.svg"/><Relationship Id="rId78" Type="http://schemas.openxmlformats.org/officeDocument/2006/relationships/image" Target="../media/image94.png"/><Relationship Id="rId81" Type="http://schemas.openxmlformats.org/officeDocument/2006/relationships/image" Target="../media/image97.svg"/><Relationship Id="rId86" Type="http://schemas.openxmlformats.org/officeDocument/2006/relationships/image" Target="../media/image102.png"/><Relationship Id="rId94" Type="http://schemas.openxmlformats.org/officeDocument/2006/relationships/image" Target="../media/image110.png"/><Relationship Id="rId99" Type="http://schemas.openxmlformats.org/officeDocument/2006/relationships/image" Target="../media/image115.svg"/><Relationship Id="rId101" Type="http://schemas.openxmlformats.org/officeDocument/2006/relationships/image" Target="../media/image117.svg"/><Relationship Id="rId4" Type="http://schemas.openxmlformats.org/officeDocument/2006/relationships/image" Target="../media/image20.png"/><Relationship Id="rId9" Type="http://schemas.openxmlformats.org/officeDocument/2006/relationships/image" Target="../media/image25.svg"/><Relationship Id="rId13" Type="http://schemas.openxmlformats.org/officeDocument/2006/relationships/image" Target="../media/image29.svg"/><Relationship Id="rId18" Type="http://schemas.openxmlformats.org/officeDocument/2006/relationships/image" Target="../media/image34.png"/><Relationship Id="rId39" Type="http://schemas.openxmlformats.org/officeDocument/2006/relationships/image" Target="../media/image55.svg"/><Relationship Id="rId34" Type="http://schemas.openxmlformats.org/officeDocument/2006/relationships/image" Target="../media/image50.png"/><Relationship Id="rId50" Type="http://schemas.openxmlformats.org/officeDocument/2006/relationships/image" Target="../media/image66.png"/><Relationship Id="rId55" Type="http://schemas.openxmlformats.org/officeDocument/2006/relationships/image" Target="../media/image71.svg"/><Relationship Id="rId76" Type="http://schemas.openxmlformats.org/officeDocument/2006/relationships/image" Target="../media/image92.png"/><Relationship Id="rId97" Type="http://schemas.openxmlformats.org/officeDocument/2006/relationships/image" Target="../media/image113.svg"/><Relationship Id="rId7" Type="http://schemas.openxmlformats.org/officeDocument/2006/relationships/image" Target="../media/image23.svg"/><Relationship Id="rId71" Type="http://schemas.openxmlformats.org/officeDocument/2006/relationships/image" Target="../media/image87.svg"/><Relationship Id="rId92" Type="http://schemas.openxmlformats.org/officeDocument/2006/relationships/image" Target="../media/image108.png"/><Relationship Id="rId2" Type="http://schemas.openxmlformats.org/officeDocument/2006/relationships/hyperlink" Target="http://www.phosphoricons.com/" TargetMode="External"/><Relationship Id="rId29" Type="http://schemas.openxmlformats.org/officeDocument/2006/relationships/image" Target="../media/image45.svg"/><Relationship Id="rId24" Type="http://schemas.openxmlformats.org/officeDocument/2006/relationships/image" Target="../media/image40.png"/><Relationship Id="rId40" Type="http://schemas.openxmlformats.org/officeDocument/2006/relationships/image" Target="../media/image56.png"/><Relationship Id="rId45" Type="http://schemas.openxmlformats.org/officeDocument/2006/relationships/image" Target="../media/image61.svg"/><Relationship Id="rId66" Type="http://schemas.openxmlformats.org/officeDocument/2006/relationships/image" Target="../media/image82.png"/><Relationship Id="rId87" Type="http://schemas.openxmlformats.org/officeDocument/2006/relationships/image" Target="../media/image103.svg"/><Relationship Id="rId61" Type="http://schemas.openxmlformats.org/officeDocument/2006/relationships/image" Target="../media/image77.svg"/><Relationship Id="rId82" Type="http://schemas.openxmlformats.org/officeDocument/2006/relationships/image" Target="../media/image98.png"/><Relationship Id="rId19" Type="http://schemas.openxmlformats.org/officeDocument/2006/relationships/image" Target="../media/image35.svg"/><Relationship Id="rId14" Type="http://schemas.openxmlformats.org/officeDocument/2006/relationships/image" Target="../media/image30.png"/><Relationship Id="rId30" Type="http://schemas.openxmlformats.org/officeDocument/2006/relationships/image" Target="../media/image46.png"/><Relationship Id="rId35" Type="http://schemas.openxmlformats.org/officeDocument/2006/relationships/image" Target="../media/image51.svg"/><Relationship Id="rId56" Type="http://schemas.openxmlformats.org/officeDocument/2006/relationships/image" Target="../media/image72.png"/><Relationship Id="rId77" Type="http://schemas.openxmlformats.org/officeDocument/2006/relationships/image" Target="../media/image93.svg"/><Relationship Id="rId100" Type="http://schemas.openxmlformats.org/officeDocument/2006/relationships/image" Target="../media/image116.png"/><Relationship Id="rId8" Type="http://schemas.openxmlformats.org/officeDocument/2006/relationships/image" Target="../media/image24.png"/><Relationship Id="rId51" Type="http://schemas.openxmlformats.org/officeDocument/2006/relationships/image" Target="../media/image67.svg"/><Relationship Id="rId72" Type="http://schemas.openxmlformats.org/officeDocument/2006/relationships/image" Target="../media/image88.png"/><Relationship Id="rId93" Type="http://schemas.openxmlformats.org/officeDocument/2006/relationships/image" Target="../media/image109.svg"/><Relationship Id="rId98" Type="http://schemas.openxmlformats.org/officeDocument/2006/relationships/image" Target="../media/image114.png"/><Relationship Id="rId3" Type="http://schemas.openxmlformats.org/officeDocument/2006/relationships/hyperlink" Target="https://brand.unocha.org/d/xEPytAUjC3sH/icon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23.svg"/><Relationship Id="rId5" Type="http://schemas.openxmlformats.org/officeDocument/2006/relationships/image" Target="../media/image122.png"/><Relationship Id="rId10" Type="http://schemas.openxmlformats.org/officeDocument/2006/relationships/image" Target="../media/image127.svg"/><Relationship Id="rId4" Type="http://schemas.openxmlformats.org/officeDocument/2006/relationships/image" Target="../media/image121.svg"/><Relationship Id="rId9" Type="http://schemas.openxmlformats.org/officeDocument/2006/relationships/image" Target="../media/image1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CE46-69DA-BF45-A87C-5D8DCD823772}"/>
              </a:ext>
            </a:extLst>
          </p:cNvPr>
          <p:cNvSpPr>
            <a:spLocks noGrp="1"/>
          </p:cNvSpPr>
          <p:nvPr>
            <p:ph type="ctrTitle"/>
          </p:nvPr>
        </p:nvSpPr>
        <p:spPr/>
        <p:txBody>
          <a:bodyPr>
            <a:normAutofit/>
          </a:bodyPr>
          <a:lstStyle/>
          <a:p>
            <a:endParaRPr lang="en-US" dirty="0"/>
          </a:p>
        </p:txBody>
      </p:sp>
      <p:sp>
        <p:nvSpPr>
          <p:cNvPr id="3" name="Subtitle 2">
            <a:extLst>
              <a:ext uri="{FF2B5EF4-FFF2-40B4-BE49-F238E27FC236}">
                <a16:creationId xmlns:a16="http://schemas.microsoft.com/office/drawing/2014/main" id="{E4EFEF45-C5EC-6747-81D1-228B78F9B33B}"/>
              </a:ext>
            </a:extLst>
          </p:cNvPr>
          <p:cNvSpPr>
            <a:spLocks noGrp="1"/>
          </p:cNvSpPr>
          <p:nvPr>
            <p:ph type="subTitle" idx="1"/>
          </p:nvPr>
        </p:nvSpPr>
        <p:spPr/>
        <p:txBody>
          <a:bodyPr/>
          <a:lstStyle/>
          <a:p>
            <a:endParaRPr lang="en-US" b="1" dirty="0"/>
          </a:p>
        </p:txBody>
      </p:sp>
    </p:spTree>
    <p:extLst>
      <p:ext uri="{BB962C8B-B14F-4D97-AF65-F5344CB8AC3E}">
        <p14:creationId xmlns:p14="http://schemas.microsoft.com/office/powerpoint/2010/main" val="1260740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0674A5-E5E9-AF46-85B7-C1E690ECCD0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167745" y="-51475"/>
            <a:ext cx="5752451" cy="6960949"/>
          </a:xfrm>
          <a:prstGeom prst="rect">
            <a:avLst/>
          </a:prstGeom>
        </p:spPr>
      </p:pic>
      <p:sp>
        <p:nvSpPr>
          <p:cNvPr id="39" name="Title 15">
            <a:extLst>
              <a:ext uri="{FF2B5EF4-FFF2-40B4-BE49-F238E27FC236}">
                <a16:creationId xmlns:a16="http://schemas.microsoft.com/office/drawing/2014/main" id="{23E0FA1E-9199-8E48-A2C8-A9752567D8D4}"/>
              </a:ext>
            </a:extLst>
          </p:cNvPr>
          <p:cNvSpPr>
            <a:spLocks noGrp="1"/>
          </p:cNvSpPr>
          <p:nvPr>
            <p:ph type="title"/>
          </p:nvPr>
        </p:nvSpPr>
        <p:spPr/>
        <p:txBody>
          <a:bodyPr>
            <a:normAutofit/>
          </a:bodyPr>
          <a:lstStyle/>
          <a:p>
            <a:r>
              <a:rPr lang="en-US" sz="4000" dirty="0"/>
              <a:t>Africa</a:t>
            </a:r>
          </a:p>
        </p:txBody>
      </p:sp>
      <p:sp>
        <p:nvSpPr>
          <p:cNvPr id="40" name="Content Placeholder 17">
            <a:extLst>
              <a:ext uri="{FF2B5EF4-FFF2-40B4-BE49-F238E27FC236}">
                <a16:creationId xmlns:a16="http://schemas.microsoft.com/office/drawing/2014/main" id="{D3446CF9-09B1-2E43-8BAB-67CF48C30545}"/>
              </a:ext>
            </a:extLst>
          </p:cNvPr>
          <p:cNvSpPr>
            <a:spLocks noGrp="1"/>
          </p:cNvSpPr>
          <p:nvPr>
            <p:ph idx="4294967295"/>
          </p:nvPr>
        </p:nvSpPr>
        <p:spPr>
          <a:xfrm>
            <a:off x="838200" y="1825625"/>
            <a:ext cx="3038856" cy="4351338"/>
          </a:xfrm>
        </p:spPr>
        <p:txBody>
          <a:bodyPr/>
          <a:lstStyle/>
          <a:p>
            <a:pPr marL="514350" indent="-514350">
              <a:buFont typeface="+mj-lt"/>
              <a:buAutoNum type="arabicPeriod"/>
            </a:pPr>
            <a:r>
              <a:rPr lang="en-US" dirty="0"/>
              <a:t>Location</a:t>
            </a:r>
          </a:p>
          <a:p>
            <a:pPr marL="514350" indent="-514350">
              <a:buFont typeface="+mj-lt"/>
              <a:buAutoNum type="arabicPeriod"/>
            </a:pPr>
            <a:r>
              <a:rPr lang="en-US" dirty="0"/>
              <a:t>Location</a:t>
            </a:r>
          </a:p>
          <a:p>
            <a:pPr marL="514350" indent="-514350">
              <a:buFont typeface="+mj-lt"/>
              <a:buAutoNum type="arabicPeriod"/>
            </a:pPr>
            <a:r>
              <a:rPr lang="en-US" dirty="0"/>
              <a:t>Location</a:t>
            </a:r>
          </a:p>
          <a:p>
            <a:pPr marL="514350" indent="-514350">
              <a:buFont typeface="+mj-lt"/>
              <a:buAutoNum type="arabicPeriod"/>
            </a:pPr>
            <a:r>
              <a:rPr lang="en-US" dirty="0"/>
              <a:t>Location</a:t>
            </a:r>
          </a:p>
        </p:txBody>
      </p:sp>
      <p:grpSp>
        <p:nvGrpSpPr>
          <p:cNvPr id="17" name="Group 16">
            <a:extLst>
              <a:ext uri="{FF2B5EF4-FFF2-40B4-BE49-F238E27FC236}">
                <a16:creationId xmlns:a16="http://schemas.microsoft.com/office/drawing/2014/main" id="{6FE50313-1EF0-1549-8255-6256E1EF297B}"/>
              </a:ext>
            </a:extLst>
          </p:cNvPr>
          <p:cNvGrpSpPr/>
          <p:nvPr/>
        </p:nvGrpSpPr>
        <p:grpSpPr>
          <a:xfrm>
            <a:off x="6379830" y="871463"/>
            <a:ext cx="533764" cy="443301"/>
            <a:chOff x="6242670" y="1327343"/>
            <a:chExt cx="533764" cy="443301"/>
          </a:xfrm>
        </p:grpSpPr>
        <p:pic>
          <p:nvPicPr>
            <p:cNvPr id="18" name="Picture 18">
              <a:extLst>
                <a:ext uri="{FF2B5EF4-FFF2-40B4-BE49-F238E27FC236}">
                  <a16:creationId xmlns:a16="http://schemas.microsoft.com/office/drawing/2014/main" id="{A3DBFA7F-102B-8C49-80B3-56FEB4291E7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19" name="TextBox 18">
              <a:extLst>
                <a:ext uri="{FF2B5EF4-FFF2-40B4-BE49-F238E27FC236}">
                  <a16:creationId xmlns:a16="http://schemas.microsoft.com/office/drawing/2014/main" id="{ABFAFA2F-4662-BA4A-8759-55E17464B3E8}"/>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1</a:t>
              </a:r>
            </a:p>
          </p:txBody>
        </p:sp>
      </p:grpSp>
      <p:grpSp>
        <p:nvGrpSpPr>
          <p:cNvPr id="20" name="Group 19">
            <a:extLst>
              <a:ext uri="{FF2B5EF4-FFF2-40B4-BE49-F238E27FC236}">
                <a16:creationId xmlns:a16="http://schemas.microsoft.com/office/drawing/2014/main" id="{8D1AAFBA-777F-454F-AE4D-4942D11AADF7}"/>
              </a:ext>
            </a:extLst>
          </p:cNvPr>
          <p:cNvGrpSpPr/>
          <p:nvPr/>
        </p:nvGrpSpPr>
        <p:grpSpPr>
          <a:xfrm>
            <a:off x="7900023" y="2122093"/>
            <a:ext cx="533764" cy="443301"/>
            <a:chOff x="6242670" y="1327343"/>
            <a:chExt cx="533764" cy="443301"/>
          </a:xfrm>
        </p:grpSpPr>
        <p:pic>
          <p:nvPicPr>
            <p:cNvPr id="21" name="Picture 18">
              <a:extLst>
                <a:ext uri="{FF2B5EF4-FFF2-40B4-BE49-F238E27FC236}">
                  <a16:creationId xmlns:a16="http://schemas.microsoft.com/office/drawing/2014/main" id="{5A693F02-1EE5-FB48-8323-DA0DB5C81EA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22" name="TextBox 21">
              <a:extLst>
                <a:ext uri="{FF2B5EF4-FFF2-40B4-BE49-F238E27FC236}">
                  <a16:creationId xmlns:a16="http://schemas.microsoft.com/office/drawing/2014/main" id="{5C24F9AA-860B-A64B-8C7C-26621FC02573}"/>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2</a:t>
              </a:r>
            </a:p>
          </p:txBody>
        </p:sp>
      </p:grpSp>
      <p:grpSp>
        <p:nvGrpSpPr>
          <p:cNvPr id="23" name="Group 22">
            <a:extLst>
              <a:ext uri="{FF2B5EF4-FFF2-40B4-BE49-F238E27FC236}">
                <a16:creationId xmlns:a16="http://schemas.microsoft.com/office/drawing/2014/main" id="{4506A988-86CA-5344-B294-F28779BA7007}"/>
              </a:ext>
            </a:extLst>
          </p:cNvPr>
          <p:cNvGrpSpPr/>
          <p:nvPr/>
        </p:nvGrpSpPr>
        <p:grpSpPr>
          <a:xfrm>
            <a:off x="7900023" y="3557993"/>
            <a:ext cx="533764" cy="443301"/>
            <a:chOff x="6242670" y="1327343"/>
            <a:chExt cx="533764" cy="443301"/>
          </a:xfrm>
        </p:grpSpPr>
        <p:pic>
          <p:nvPicPr>
            <p:cNvPr id="24" name="Picture 18">
              <a:extLst>
                <a:ext uri="{FF2B5EF4-FFF2-40B4-BE49-F238E27FC236}">
                  <a16:creationId xmlns:a16="http://schemas.microsoft.com/office/drawing/2014/main" id="{679CF5D9-8F65-8244-89C8-4818F29C8B7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25" name="TextBox 24">
              <a:extLst>
                <a:ext uri="{FF2B5EF4-FFF2-40B4-BE49-F238E27FC236}">
                  <a16:creationId xmlns:a16="http://schemas.microsoft.com/office/drawing/2014/main" id="{F45741C5-A8A9-9A4A-A1B3-9E10B4200586}"/>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3</a:t>
              </a:r>
            </a:p>
          </p:txBody>
        </p:sp>
      </p:grpSp>
      <p:grpSp>
        <p:nvGrpSpPr>
          <p:cNvPr id="26" name="Group 25">
            <a:extLst>
              <a:ext uri="{FF2B5EF4-FFF2-40B4-BE49-F238E27FC236}">
                <a16:creationId xmlns:a16="http://schemas.microsoft.com/office/drawing/2014/main" id="{BC2D2207-A107-1C4E-80CE-82E1DE7BE146}"/>
              </a:ext>
            </a:extLst>
          </p:cNvPr>
          <p:cNvGrpSpPr/>
          <p:nvPr/>
        </p:nvGrpSpPr>
        <p:grpSpPr>
          <a:xfrm>
            <a:off x="9975341" y="4714292"/>
            <a:ext cx="533764" cy="443301"/>
            <a:chOff x="6242670" y="1327343"/>
            <a:chExt cx="533764" cy="443301"/>
          </a:xfrm>
        </p:grpSpPr>
        <p:pic>
          <p:nvPicPr>
            <p:cNvPr id="27" name="Picture 18">
              <a:extLst>
                <a:ext uri="{FF2B5EF4-FFF2-40B4-BE49-F238E27FC236}">
                  <a16:creationId xmlns:a16="http://schemas.microsoft.com/office/drawing/2014/main" id="{8425F2DB-2F0C-544A-A30B-BD0948E4CCD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28" name="TextBox 27">
              <a:extLst>
                <a:ext uri="{FF2B5EF4-FFF2-40B4-BE49-F238E27FC236}">
                  <a16:creationId xmlns:a16="http://schemas.microsoft.com/office/drawing/2014/main" id="{C4478F89-EA77-EB4D-8EFB-04183C851684}"/>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4</a:t>
              </a:r>
            </a:p>
          </p:txBody>
        </p:sp>
      </p:grpSp>
      <p:sp>
        <p:nvSpPr>
          <p:cNvPr id="29" name="TextBox 28">
            <a:extLst>
              <a:ext uri="{FF2B5EF4-FFF2-40B4-BE49-F238E27FC236}">
                <a16:creationId xmlns:a16="http://schemas.microsoft.com/office/drawing/2014/main" id="{AFDEA961-EF12-814A-9585-16FDE44BD7F8}"/>
              </a:ext>
            </a:extLst>
          </p:cNvPr>
          <p:cNvSpPr txBox="1"/>
          <p:nvPr/>
        </p:nvSpPr>
        <p:spPr>
          <a:xfrm>
            <a:off x="748095" y="6287139"/>
            <a:ext cx="9321371" cy="375552"/>
          </a:xfrm>
          <a:prstGeom prst="rect">
            <a:avLst/>
          </a:prstGeom>
          <a:noFill/>
        </p:spPr>
        <p:txBody>
          <a:bodyPr wrap="square">
            <a:spAutoFit/>
          </a:bodyPr>
          <a:lstStyle/>
          <a:p>
            <a:pPr>
              <a:lnSpc>
                <a:spcPct val="150000"/>
              </a:lnSpc>
            </a:pPr>
            <a:r>
              <a:rPr lang="en-US" sz="1400" dirty="0"/>
              <a:t>To </a:t>
            </a:r>
            <a:r>
              <a:rPr lang="en-US" sz="1400" b="1" dirty="0"/>
              <a:t>change the map color</a:t>
            </a:r>
            <a:r>
              <a:rPr lang="en-US" sz="1400" dirty="0"/>
              <a:t>, click the image then use the “graphics format” pane to locate the “graphics fill” function.</a:t>
            </a:r>
          </a:p>
        </p:txBody>
      </p:sp>
    </p:spTree>
    <p:extLst>
      <p:ext uri="{BB962C8B-B14F-4D97-AF65-F5344CB8AC3E}">
        <p14:creationId xmlns:p14="http://schemas.microsoft.com/office/powerpoint/2010/main" val="4213109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0674A5-E5E9-AF46-85B7-C1E690ECCD0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262108" y="-51475"/>
            <a:ext cx="5563724" cy="6960949"/>
          </a:xfrm>
          <a:prstGeom prst="rect">
            <a:avLst/>
          </a:prstGeom>
        </p:spPr>
      </p:pic>
      <p:sp>
        <p:nvSpPr>
          <p:cNvPr id="39" name="Title 15">
            <a:extLst>
              <a:ext uri="{FF2B5EF4-FFF2-40B4-BE49-F238E27FC236}">
                <a16:creationId xmlns:a16="http://schemas.microsoft.com/office/drawing/2014/main" id="{23E0FA1E-9199-8E48-A2C8-A9752567D8D4}"/>
              </a:ext>
            </a:extLst>
          </p:cNvPr>
          <p:cNvSpPr>
            <a:spLocks noGrp="1"/>
          </p:cNvSpPr>
          <p:nvPr>
            <p:ph type="title"/>
          </p:nvPr>
        </p:nvSpPr>
        <p:spPr/>
        <p:txBody>
          <a:bodyPr>
            <a:normAutofit/>
          </a:bodyPr>
          <a:lstStyle/>
          <a:p>
            <a:r>
              <a:rPr lang="en-US" sz="4000" dirty="0"/>
              <a:t>South America</a:t>
            </a:r>
          </a:p>
        </p:txBody>
      </p:sp>
      <p:sp>
        <p:nvSpPr>
          <p:cNvPr id="40" name="Content Placeholder 17">
            <a:extLst>
              <a:ext uri="{FF2B5EF4-FFF2-40B4-BE49-F238E27FC236}">
                <a16:creationId xmlns:a16="http://schemas.microsoft.com/office/drawing/2014/main" id="{D3446CF9-09B1-2E43-8BAB-67CF48C30545}"/>
              </a:ext>
            </a:extLst>
          </p:cNvPr>
          <p:cNvSpPr>
            <a:spLocks noGrp="1"/>
          </p:cNvSpPr>
          <p:nvPr>
            <p:ph idx="4294967295"/>
          </p:nvPr>
        </p:nvSpPr>
        <p:spPr>
          <a:xfrm>
            <a:off x="838200" y="1825625"/>
            <a:ext cx="3430128" cy="4351338"/>
          </a:xfrm>
        </p:spPr>
        <p:txBody>
          <a:bodyPr/>
          <a:lstStyle/>
          <a:p>
            <a:pPr marL="514350" indent="-514350">
              <a:buFont typeface="+mj-lt"/>
              <a:buAutoNum type="arabicPeriod"/>
            </a:pPr>
            <a:r>
              <a:rPr lang="en-US" dirty="0"/>
              <a:t>Location</a:t>
            </a:r>
          </a:p>
          <a:p>
            <a:pPr marL="514350" indent="-514350">
              <a:buFont typeface="+mj-lt"/>
              <a:buAutoNum type="arabicPeriod"/>
            </a:pPr>
            <a:r>
              <a:rPr lang="en-US" dirty="0"/>
              <a:t>Location</a:t>
            </a:r>
          </a:p>
          <a:p>
            <a:pPr marL="514350" indent="-514350">
              <a:buFont typeface="+mj-lt"/>
              <a:buAutoNum type="arabicPeriod"/>
            </a:pPr>
            <a:r>
              <a:rPr lang="en-US" dirty="0"/>
              <a:t>Location</a:t>
            </a:r>
          </a:p>
          <a:p>
            <a:pPr marL="514350" indent="-514350">
              <a:buFont typeface="+mj-lt"/>
              <a:buAutoNum type="arabicPeriod"/>
            </a:pPr>
            <a:r>
              <a:rPr lang="en-US" dirty="0"/>
              <a:t>Location</a:t>
            </a:r>
          </a:p>
        </p:txBody>
      </p:sp>
      <p:grpSp>
        <p:nvGrpSpPr>
          <p:cNvPr id="17" name="Group 16">
            <a:extLst>
              <a:ext uri="{FF2B5EF4-FFF2-40B4-BE49-F238E27FC236}">
                <a16:creationId xmlns:a16="http://schemas.microsoft.com/office/drawing/2014/main" id="{CBDE6266-7B2D-024A-94DD-5667771811A5}"/>
              </a:ext>
            </a:extLst>
          </p:cNvPr>
          <p:cNvGrpSpPr/>
          <p:nvPr/>
        </p:nvGrpSpPr>
        <p:grpSpPr>
          <a:xfrm>
            <a:off x="6239357" y="871463"/>
            <a:ext cx="533764" cy="443301"/>
            <a:chOff x="6242670" y="1327343"/>
            <a:chExt cx="533764" cy="443301"/>
          </a:xfrm>
        </p:grpSpPr>
        <p:pic>
          <p:nvPicPr>
            <p:cNvPr id="18" name="Picture 18">
              <a:extLst>
                <a:ext uri="{FF2B5EF4-FFF2-40B4-BE49-F238E27FC236}">
                  <a16:creationId xmlns:a16="http://schemas.microsoft.com/office/drawing/2014/main" id="{544E9A0B-14C7-1542-A9FC-2DE80B765BF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19" name="TextBox 18">
              <a:extLst>
                <a:ext uri="{FF2B5EF4-FFF2-40B4-BE49-F238E27FC236}">
                  <a16:creationId xmlns:a16="http://schemas.microsoft.com/office/drawing/2014/main" id="{1B08EE23-C5D2-E140-8BFA-CFA8EBFCAA57}"/>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1</a:t>
              </a:r>
            </a:p>
          </p:txBody>
        </p:sp>
      </p:grpSp>
      <p:grpSp>
        <p:nvGrpSpPr>
          <p:cNvPr id="20" name="Group 19">
            <a:extLst>
              <a:ext uri="{FF2B5EF4-FFF2-40B4-BE49-F238E27FC236}">
                <a16:creationId xmlns:a16="http://schemas.microsoft.com/office/drawing/2014/main" id="{9753F807-D644-FD4C-BDF2-C4DD87BA3F69}"/>
              </a:ext>
            </a:extLst>
          </p:cNvPr>
          <p:cNvGrpSpPr/>
          <p:nvPr/>
        </p:nvGrpSpPr>
        <p:grpSpPr>
          <a:xfrm>
            <a:off x="7458557" y="1943908"/>
            <a:ext cx="533764" cy="443301"/>
            <a:chOff x="6242670" y="1327343"/>
            <a:chExt cx="533764" cy="443301"/>
          </a:xfrm>
        </p:grpSpPr>
        <p:pic>
          <p:nvPicPr>
            <p:cNvPr id="21" name="Picture 18">
              <a:extLst>
                <a:ext uri="{FF2B5EF4-FFF2-40B4-BE49-F238E27FC236}">
                  <a16:creationId xmlns:a16="http://schemas.microsoft.com/office/drawing/2014/main" id="{D2422963-6288-104C-839A-4F9D5E78F70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22" name="TextBox 21">
              <a:extLst>
                <a:ext uri="{FF2B5EF4-FFF2-40B4-BE49-F238E27FC236}">
                  <a16:creationId xmlns:a16="http://schemas.microsoft.com/office/drawing/2014/main" id="{2588B9B8-D7EC-264F-B69C-1E7E64E4C3DA}"/>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2</a:t>
              </a:r>
            </a:p>
          </p:txBody>
        </p:sp>
      </p:grpSp>
      <p:grpSp>
        <p:nvGrpSpPr>
          <p:cNvPr id="23" name="Group 22">
            <a:extLst>
              <a:ext uri="{FF2B5EF4-FFF2-40B4-BE49-F238E27FC236}">
                <a16:creationId xmlns:a16="http://schemas.microsoft.com/office/drawing/2014/main" id="{2CD8D0AA-200E-5A40-8626-CA9EB8BD6949}"/>
              </a:ext>
            </a:extLst>
          </p:cNvPr>
          <p:cNvGrpSpPr/>
          <p:nvPr/>
        </p:nvGrpSpPr>
        <p:grpSpPr>
          <a:xfrm>
            <a:off x="7280198" y="2878761"/>
            <a:ext cx="533764" cy="443301"/>
            <a:chOff x="6242670" y="1327343"/>
            <a:chExt cx="533764" cy="443301"/>
          </a:xfrm>
        </p:grpSpPr>
        <p:pic>
          <p:nvPicPr>
            <p:cNvPr id="24" name="Picture 18">
              <a:extLst>
                <a:ext uri="{FF2B5EF4-FFF2-40B4-BE49-F238E27FC236}">
                  <a16:creationId xmlns:a16="http://schemas.microsoft.com/office/drawing/2014/main" id="{9B721584-B6AC-BE4A-A515-B1413B45111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25" name="TextBox 24">
              <a:extLst>
                <a:ext uri="{FF2B5EF4-FFF2-40B4-BE49-F238E27FC236}">
                  <a16:creationId xmlns:a16="http://schemas.microsoft.com/office/drawing/2014/main" id="{973C7B01-5899-084F-9E50-7836BECC28EE}"/>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3</a:t>
              </a:r>
            </a:p>
          </p:txBody>
        </p:sp>
      </p:grpSp>
      <p:grpSp>
        <p:nvGrpSpPr>
          <p:cNvPr id="26" name="Group 25">
            <a:extLst>
              <a:ext uri="{FF2B5EF4-FFF2-40B4-BE49-F238E27FC236}">
                <a16:creationId xmlns:a16="http://schemas.microsoft.com/office/drawing/2014/main" id="{793539B7-A8E0-E941-9F79-07FE4D326118}"/>
              </a:ext>
            </a:extLst>
          </p:cNvPr>
          <p:cNvGrpSpPr/>
          <p:nvPr/>
        </p:nvGrpSpPr>
        <p:grpSpPr>
          <a:xfrm>
            <a:off x="8566138" y="3428999"/>
            <a:ext cx="533764" cy="443301"/>
            <a:chOff x="6242670" y="1327343"/>
            <a:chExt cx="533764" cy="443301"/>
          </a:xfrm>
        </p:grpSpPr>
        <p:pic>
          <p:nvPicPr>
            <p:cNvPr id="27" name="Picture 18">
              <a:extLst>
                <a:ext uri="{FF2B5EF4-FFF2-40B4-BE49-F238E27FC236}">
                  <a16:creationId xmlns:a16="http://schemas.microsoft.com/office/drawing/2014/main" id="{7C0EA610-CE39-504F-A43F-4705A534E2D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28" name="TextBox 27">
              <a:extLst>
                <a:ext uri="{FF2B5EF4-FFF2-40B4-BE49-F238E27FC236}">
                  <a16:creationId xmlns:a16="http://schemas.microsoft.com/office/drawing/2014/main" id="{06579BB4-940D-4549-9F3D-32BA69DB1235}"/>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4</a:t>
              </a:r>
            </a:p>
          </p:txBody>
        </p:sp>
      </p:grpSp>
      <p:sp>
        <p:nvSpPr>
          <p:cNvPr id="29" name="TextBox 28">
            <a:extLst>
              <a:ext uri="{FF2B5EF4-FFF2-40B4-BE49-F238E27FC236}">
                <a16:creationId xmlns:a16="http://schemas.microsoft.com/office/drawing/2014/main" id="{C87B9669-01B9-7545-948C-08AD80028CAD}"/>
              </a:ext>
            </a:extLst>
          </p:cNvPr>
          <p:cNvSpPr txBox="1"/>
          <p:nvPr/>
        </p:nvSpPr>
        <p:spPr>
          <a:xfrm>
            <a:off x="748095" y="5827604"/>
            <a:ext cx="5936503" cy="698717"/>
          </a:xfrm>
          <a:prstGeom prst="rect">
            <a:avLst/>
          </a:prstGeom>
          <a:noFill/>
        </p:spPr>
        <p:txBody>
          <a:bodyPr wrap="square">
            <a:spAutoFit/>
          </a:bodyPr>
          <a:lstStyle/>
          <a:p>
            <a:pPr>
              <a:lnSpc>
                <a:spcPct val="150000"/>
              </a:lnSpc>
            </a:pPr>
            <a:r>
              <a:rPr lang="en-US" sz="1400" dirty="0"/>
              <a:t>To </a:t>
            </a:r>
            <a:r>
              <a:rPr lang="en-US" sz="1400" b="1" dirty="0"/>
              <a:t>change the map color</a:t>
            </a:r>
            <a:r>
              <a:rPr lang="en-US" sz="1400" dirty="0"/>
              <a:t>, click the image then use the “graphics format” pane to locate the “graphics fill” function.</a:t>
            </a:r>
          </a:p>
        </p:txBody>
      </p:sp>
    </p:spTree>
    <p:extLst>
      <p:ext uri="{BB962C8B-B14F-4D97-AF65-F5344CB8AC3E}">
        <p14:creationId xmlns:p14="http://schemas.microsoft.com/office/powerpoint/2010/main" val="2109220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0674A5-E5E9-AF46-85B7-C1E690ECCD0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988024" y="-17253"/>
            <a:ext cx="8382781" cy="6478212"/>
          </a:xfrm>
          <a:prstGeom prst="rect">
            <a:avLst/>
          </a:prstGeom>
        </p:spPr>
      </p:pic>
      <p:sp>
        <p:nvSpPr>
          <p:cNvPr id="39" name="Title 15">
            <a:extLst>
              <a:ext uri="{FF2B5EF4-FFF2-40B4-BE49-F238E27FC236}">
                <a16:creationId xmlns:a16="http://schemas.microsoft.com/office/drawing/2014/main" id="{23E0FA1E-9199-8E48-A2C8-A9752567D8D4}"/>
              </a:ext>
            </a:extLst>
          </p:cNvPr>
          <p:cNvSpPr>
            <a:spLocks noGrp="1"/>
          </p:cNvSpPr>
          <p:nvPr>
            <p:ph type="title"/>
          </p:nvPr>
        </p:nvSpPr>
        <p:spPr/>
        <p:txBody>
          <a:bodyPr>
            <a:normAutofit/>
          </a:bodyPr>
          <a:lstStyle/>
          <a:p>
            <a:r>
              <a:rPr lang="en-US" sz="4000" dirty="0"/>
              <a:t>South East Asia</a:t>
            </a:r>
          </a:p>
        </p:txBody>
      </p:sp>
      <p:sp>
        <p:nvSpPr>
          <p:cNvPr id="40" name="Content Placeholder 17">
            <a:extLst>
              <a:ext uri="{FF2B5EF4-FFF2-40B4-BE49-F238E27FC236}">
                <a16:creationId xmlns:a16="http://schemas.microsoft.com/office/drawing/2014/main" id="{D3446CF9-09B1-2E43-8BAB-67CF48C30545}"/>
              </a:ext>
            </a:extLst>
          </p:cNvPr>
          <p:cNvSpPr>
            <a:spLocks noGrp="1"/>
          </p:cNvSpPr>
          <p:nvPr>
            <p:ph idx="4294967295"/>
          </p:nvPr>
        </p:nvSpPr>
        <p:spPr>
          <a:xfrm>
            <a:off x="838200" y="1825625"/>
            <a:ext cx="3855720" cy="4351338"/>
          </a:xfrm>
        </p:spPr>
        <p:txBody>
          <a:bodyPr/>
          <a:lstStyle/>
          <a:p>
            <a:pPr marL="514350" indent="-514350">
              <a:buFont typeface="+mj-lt"/>
              <a:buAutoNum type="arabicPeriod"/>
            </a:pPr>
            <a:r>
              <a:rPr lang="en-US" dirty="0"/>
              <a:t>Location</a:t>
            </a:r>
          </a:p>
          <a:p>
            <a:pPr marL="514350" indent="-514350">
              <a:buFont typeface="+mj-lt"/>
              <a:buAutoNum type="arabicPeriod"/>
            </a:pPr>
            <a:r>
              <a:rPr lang="en-US" dirty="0"/>
              <a:t>Location</a:t>
            </a:r>
          </a:p>
          <a:p>
            <a:pPr marL="514350" indent="-514350">
              <a:buFont typeface="+mj-lt"/>
              <a:buAutoNum type="arabicPeriod"/>
            </a:pPr>
            <a:r>
              <a:rPr lang="en-US" dirty="0"/>
              <a:t>Location</a:t>
            </a:r>
          </a:p>
          <a:p>
            <a:pPr marL="514350" indent="-514350">
              <a:buFont typeface="+mj-lt"/>
              <a:buAutoNum type="arabicPeriod"/>
            </a:pPr>
            <a:r>
              <a:rPr lang="en-US" dirty="0"/>
              <a:t>Location</a:t>
            </a:r>
          </a:p>
        </p:txBody>
      </p:sp>
      <p:grpSp>
        <p:nvGrpSpPr>
          <p:cNvPr id="17" name="Group 16">
            <a:extLst>
              <a:ext uri="{FF2B5EF4-FFF2-40B4-BE49-F238E27FC236}">
                <a16:creationId xmlns:a16="http://schemas.microsoft.com/office/drawing/2014/main" id="{733EE885-A840-2841-95D9-B8C4F2FAFBCF}"/>
              </a:ext>
            </a:extLst>
          </p:cNvPr>
          <p:cNvGrpSpPr/>
          <p:nvPr/>
        </p:nvGrpSpPr>
        <p:grpSpPr>
          <a:xfrm>
            <a:off x="5476860" y="1027906"/>
            <a:ext cx="533764" cy="443301"/>
            <a:chOff x="6242670" y="1327343"/>
            <a:chExt cx="533764" cy="443301"/>
          </a:xfrm>
        </p:grpSpPr>
        <p:pic>
          <p:nvPicPr>
            <p:cNvPr id="18" name="Picture 18">
              <a:extLst>
                <a:ext uri="{FF2B5EF4-FFF2-40B4-BE49-F238E27FC236}">
                  <a16:creationId xmlns:a16="http://schemas.microsoft.com/office/drawing/2014/main" id="{370D9DA6-8C61-7D4D-A79E-42653928AB1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19" name="TextBox 18">
              <a:extLst>
                <a:ext uri="{FF2B5EF4-FFF2-40B4-BE49-F238E27FC236}">
                  <a16:creationId xmlns:a16="http://schemas.microsoft.com/office/drawing/2014/main" id="{5F9D9C59-8300-094E-8F90-C492055C5DC0}"/>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1</a:t>
              </a:r>
            </a:p>
          </p:txBody>
        </p:sp>
      </p:grpSp>
      <p:grpSp>
        <p:nvGrpSpPr>
          <p:cNvPr id="20" name="Group 19">
            <a:extLst>
              <a:ext uri="{FF2B5EF4-FFF2-40B4-BE49-F238E27FC236}">
                <a16:creationId xmlns:a16="http://schemas.microsoft.com/office/drawing/2014/main" id="{A8A82BD2-30CB-DD44-8B17-2468B5395036}"/>
              </a:ext>
            </a:extLst>
          </p:cNvPr>
          <p:cNvGrpSpPr/>
          <p:nvPr/>
        </p:nvGrpSpPr>
        <p:grpSpPr>
          <a:xfrm>
            <a:off x="6387450" y="1851415"/>
            <a:ext cx="533764" cy="443301"/>
            <a:chOff x="6242670" y="1327343"/>
            <a:chExt cx="533764" cy="443301"/>
          </a:xfrm>
        </p:grpSpPr>
        <p:pic>
          <p:nvPicPr>
            <p:cNvPr id="21" name="Picture 18">
              <a:extLst>
                <a:ext uri="{FF2B5EF4-FFF2-40B4-BE49-F238E27FC236}">
                  <a16:creationId xmlns:a16="http://schemas.microsoft.com/office/drawing/2014/main" id="{71821DD1-FE4D-4F4D-90BB-08A39AC36B0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22" name="TextBox 21">
              <a:extLst>
                <a:ext uri="{FF2B5EF4-FFF2-40B4-BE49-F238E27FC236}">
                  <a16:creationId xmlns:a16="http://schemas.microsoft.com/office/drawing/2014/main" id="{5B1C7D06-2935-7042-83DD-852081F62453}"/>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2</a:t>
              </a:r>
            </a:p>
          </p:txBody>
        </p:sp>
      </p:grpSp>
      <p:grpSp>
        <p:nvGrpSpPr>
          <p:cNvPr id="23" name="Group 22">
            <a:extLst>
              <a:ext uri="{FF2B5EF4-FFF2-40B4-BE49-F238E27FC236}">
                <a16:creationId xmlns:a16="http://schemas.microsoft.com/office/drawing/2014/main" id="{F0C51472-BF02-044C-AE15-17B9E751F304}"/>
              </a:ext>
            </a:extLst>
          </p:cNvPr>
          <p:cNvGrpSpPr/>
          <p:nvPr/>
        </p:nvGrpSpPr>
        <p:grpSpPr>
          <a:xfrm>
            <a:off x="7789954" y="3779643"/>
            <a:ext cx="533764" cy="443301"/>
            <a:chOff x="6242670" y="1327343"/>
            <a:chExt cx="533764" cy="443301"/>
          </a:xfrm>
        </p:grpSpPr>
        <p:pic>
          <p:nvPicPr>
            <p:cNvPr id="24" name="Picture 18">
              <a:extLst>
                <a:ext uri="{FF2B5EF4-FFF2-40B4-BE49-F238E27FC236}">
                  <a16:creationId xmlns:a16="http://schemas.microsoft.com/office/drawing/2014/main" id="{196A40FC-5F2B-8F48-AF6E-6D84CB051BE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25" name="TextBox 24">
              <a:extLst>
                <a:ext uri="{FF2B5EF4-FFF2-40B4-BE49-F238E27FC236}">
                  <a16:creationId xmlns:a16="http://schemas.microsoft.com/office/drawing/2014/main" id="{A7C8A7B1-504C-144B-8312-AEA6EC310A2F}"/>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3</a:t>
              </a:r>
            </a:p>
          </p:txBody>
        </p:sp>
      </p:grpSp>
      <p:grpSp>
        <p:nvGrpSpPr>
          <p:cNvPr id="26" name="Group 25">
            <a:extLst>
              <a:ext uri="{FF2B5EF4-FFF2-40B4-BE49-F238E27FC236}">
                <a16:creationId xmlns:a16="http://schemas.microsoft.com/office/drawing/2014/main" id="{1EEAE72C-9599-B143-8620-A5D70D6016B7}"/>
              </a:ext>
            </a:extLst>
          </p:cNvPr>
          <p:cNvGrpSpPr/>
          <p:nvPr/>
        </p:nvGrpSpPr>
        <p:grpSpPr>
          <a:xfrm>
            <a:off x="10558271" y="4276019"/>
            <a:ext cx="533764" cy="443301"/>
            <a:chOff x="6242670" y="1327343"/>
            <a:chExt cx="533764" cy="443301"/>
          </a:xfrm>
        </p:grpSpPr>
        <p:pic>
          <p:nvPicPr>
            <p:cNvPr id="27" name="Picture 18">
              <a:extLst>
                <a:ext uri="{FF2B5EF4-FFF2-40B4-BE49-F238E27FC236}">
                  <a16:creationId xmlns:a16="http://schemas.microsoft.com/office/drawing/2014/main" id="{A3B70000-F3E5-AC40-A746-196FB8B6430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28" name="TextBox 27">
              <a:extLst>
                <a:ext uri="{FF2B5EF4-FFF2-40B4-BE49-F238E27FC236}">
                  <a16:creationId xmlns:a16="http://schemas.microsoft.com/office/drawing/2014/main" id="{65C109A3-508F-C74F-993B-68EB8CDE5B23}"/>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4</a:t>
              </a:r>
            </a:p>
          </p:txBody>
        </p:sp>
      </p:grpSp>
      <p:sp>
        <p:nvSpPr>
          <p:cNvPr id="29" name="TextBox 28">
            <a:extLst>
              <a:ext uri="{FF2B5EF4-FFF2-40B4-BE49-F238E27FC236}">
                <a16:creationId xmlns:a16="http://schemas.microsoft.com/office/drawing/2014/main" id="{81EA0EAD-DEB2-DB4F-9791-1EF6726B2111}"/>
              </a:ext>
            </a:extLst>
          </p:cNvPr>
          <p:cNvSpPr txBox="1"/>
          <p:nvPr/>
        </p:nvSpPr>
        <p:spPr>
          <a:xfrm>
            <a:off x="748095" y="6287139"/>
            <a:ext cx="9321371" cy="375552"/>
          </a:xfrm>
          <a:prstGeom prst="rect">
            <a:avLst/>
          </a:prstGeom>
          <a:noFill/>
        </p:spPr>
        <p:txBody>
          <a:bodyPr wrap="square">
            <a:spAutoFit/>
          </a:bodyPr>
          <a:lstStyle/>
          <a:p>
            <a:pPr>
              <a:lnSpc>
                <a:spcPct val="150000"/>
              </a:lnSpc>
            </a:pPr>
            <a:r>
              <a:rPr lang="en-US" sz="1400" dirty="0"/>
              <a:t>To </a:t>
            </a:r>
            <a:r>
              <a:rPr lang="en-US" sz="1400" b="1" dirty="0"/>
              <a:t>change the map color</a:t>
            </a:r>
            <a:r>
              <a:rPr lang="en-US" sz="1400" dirty="0"/>
              <a:t>, click the image then use the “graphics format” pane to locate the “graphics fill” function.</a:t>
            </a:r>
          </a:p>
        </p:txBody>
      </p:sp>
    </p:spTree>
    <p:extLst>
      <p:ext uri="{BB962C8B-B14F-4D97-AF65-F5344CB8AC3E}">
        <p14:creationId xmlns:p14="http://schemas.microsoft.com/office/powerpoint/2010/main" val="2029912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0674A5-E5E9-AF46-85B7-C1E690ECCD0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64162" y="222068"/>
            <a:ext cx="9427838" cy="6285225"/>
          </a:xfrm>
          <a:prstGeom prst="rect">
            <a:avLst/>
          </a:prstGeom>
        </p:spPr>
      </p:pic>
      <p:sp>
        <p:nvSpPr>
          <p:cNvPr id="39" name="Title 15">
            <a:extLst>
              <a:ext uri="{FF2B5EF4-FFF2-40B4-BE49-F238E27FC236}">
                <a16:creationId xmlns:a16="http://schemas.microsoft.com/office/drawing/2014/main" id="{23E0FA1E-9199-8E48-A2C8-A9752567D8D4}"/>
              </a:ext>
            </a:extLst>
          </p:cNvPr>
          <p:cNvSpPr>
            <a:spLocks noGrp="1"/>
          </p:cNvSpPr>
          <p:nvPr>
            <p:ph type="title"/>
          </p:nvPr>
        </p:nvSpPr>
        <p:spPr/>
        <p:txBody>
          <a:bodyPr>
            <a:normAutofit/>
          </a:bodyPr>
          <a:lstStyle/>
          <a:p>
            <a:r>
              <a:rPr lang="en-US" sz="4000" dirty="0"/>
              <a:t>World Map</a:t>
            </a:r>
          </a:p>
        </p:txBody>
      </p:sp>
      <p:sp>
        <p:nvSpPr>
          <p:cNvPr id="40" name="Content Placeholder 17">
            <a:extLst>
              <a:ext uri="{FF2B5EF4-FFF2-40B4-BE49-F238E27FC236}">
                <a16:creationId xmlns:a16="http://schemas.microsoft.com/office/drawing/2014/main" id="{D3446CF9-09B1-2E43-8BAB-67CF48C30545}"/>
              </a:ext>
            </a:extLst>
          </p:cNvPr>
          <p:cNvSpPr>
            <a:spLocks noGrp="1"/>
          </p:cNvSpPr>
          <p:nvPr>
            <p:ph idx="4294967295"/>
          </p:nvPr>
        </p:nvSpPr>
        <p:spPr>
          <a:xfrm>
            <a:off x="838200" y="1825625"/>
            <a:ext cx="2784377" cy="4351338"/>
          </a:xfrm>
        </p:spPr>
        <p:txBody>
          <a:bodyPr/>
          <a:lstStyle/>
          <a:p>
            <a:pPr marL="514350" indent="-514350">
              <a:buFont typeface="+mj-lt"/>
              <a:buAutoNum type="arabicPeriod"/>
            </a:pPr>
            <a:r>
              <a:rPr lang="en-US" dirty="0"/>
              <a:t>Location</a:t>
            </a:r>
          </a:p>
          <a:p>
            <a:pPr marL="514350" indent="-514350">
              <a:buFont typeface="+mj-lt"/>
              <a:buAutoNum type="arabicPeriod"/>
            </a:pPr>
            <a:r>
              <a:rPr lang="en-US" dirty="0"/>
              <a:t>Location</a:t>
            </a:r>
          </a:p>
          <a:p>
            <a:pPr marL="514350" indent="-514350">
              <a:buFont typeface="+mj-lt"/>
              <a:buAutoNum type="arabicPeriod"/>
            </a:pPr>
            <a:r>
              <a:rPr lang="en-US" dirty="0"/>
              <a:t>Location</a:t>
            </a:r>
          </a:p>
          <a:p>
            <a:pPr marL="514350" indent="-514350">
              <a:buFont typeface="+mj-lt"/>
              <a:buAutoNum type="arabicPeriod"/>
            </a:pPr>
            <a:r>
              <a:rPr lang="en-US" dirty="0"/>
              <a:t>Location</a:t>
            </a:r>
          </a:p>
        </p:txBody>
      </p:sp>
      <p:grpSp>
        <p:nvGrpSpPr>
          <p:cNvPr id="17" name="Group 16">
            <a:extLst>
              <a:ext uri="{FF2B5EF4-FFF2-40B4-BE49-F238E27FC236}">
                <a16:creationId xmlns:a16="http://schemas.microsoft.com/office/drawing/2014/main" id="{9C8215BF-9581-8748-AE3B-4D151A93FA68}"/>
              </a:ext>
            </a:extLst>
          </p:cNvPr>
          <p:cNvGrpSpPr/>
          <p:nvPr/>
        </p:nvGrpSpPr>
        <p:grpSpPr>
          <a:xfrm>
            <a:off x="4320874" y="2588413"/>
            <a:ext cx="533764" cy="443301"/>
            <a:chOff x="6242670" y="1327343"/>
            <a:chExt cx="533764" cy="443301"/>
          </a:xfrm>
        </p:grpSpPr>
        <p:pic>
          <p:nvPicPr>
            <p:cNvPr id="18" name="Picture 18">
              <a:extLst>
                <a:ext uri="{FF2B5EF4-FFF2-40B4-BE49-F238E27FC236}">
                  <a16:creationId xmlns:a16="http://schemas.microsoft.com/office/drawing/2014/main" id="{F1BDD2A4-5FF1-A847-9D9D-3160E6E4785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19" name="TextBox 18">
              <a:extLst>
                <a:ext uri="{FF2B5EF4-FFF2-40B4-BE49-F238E27FC236}">
                  <a16:creationId xmlns:a16="http://schemas.microsoft.com/office/drawing/2014/main" id="{0427341E-1E67-F545-AEF3-A7D517916AA0}"/>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1</a:t>
              </a:r>
            </a:p>
          </p:txBody>
        </p:sp>
      </p:grpSp>
      <p:grpSp>
        <p:nvGrpSpPr>
          <p:cNvPr id="20" name="Group 19">
            <a:extLst>
              <a:ext uri="{FF2B5EF4-FFF2-40B4-BE49-F238E27FC236}">
                <a16:creationId xmlns:a16="http://schemas.microsoft.com/office/drawing/2014/main" id="{73A70C16-5158-AF4F-893A-D0504FAF3941}"/>
              </a:ext>
            </a:extLst>
          </p:cNvPr>
          <p:cNvGrpSpPr/>
          <p:nvPr/>
        </p:nvGrpSpPr>
        <p:grpSpPr>
          <a:xfrm>
            <a:off x="5370180" y="3885688"/>
            <a:ext cx="533764" cy="443301"/>
            <a:chOff x="6242670" y="1327343"/>
            <a:chExt cx="533764" cy="443301"/>
          </a:xfrm>
        </p:grpSpPr>
        <p:pic>
          <p:nvPicPr>
            <p:cNvPr id="21" name="Picture 18">
              <a:extLst>
                <a:ext uri="{FF2B5EF4-FFF2-40B4-BE49-F238E27FC236}">
                  <a16:creationId xmlns:a16="http://schemas.microsoft.com/office/drawing/2014/main" id="{ECEADD7C-C8A7-EB47-8844-86ADE9C449C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22" name="TextBox 21">
              <a:extLst>
                <a:ext uri="{FF2B5EF4-FFF2-40B4-BE49-F238E27FC236}">
                  <a16:creationId xmlns:a16="http://schemas.microsoft.com/office/drawing/2014/main" id="{5B7CF7FC-4B99-C749-94CC-6C9D2097F2D9}"/>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2</a:t>
              </a:r>
            </a:p>
          </p:txBody>
        </p:sp>
      </p:grpSp>
      <p:grpSp>
        <p:nvGrpSpPr>
          <p:cNvPr id="23" name="Group 22">
            <a:extLst>
              <a:ext uri="{FF2B5EF4-FFF2-40B4-BE49-F238E27FC236}">
                <a16:creationId xmlns:a16="http://schemas.microsoft.com/office/drawing/2014/main" id="{5F1CD004-CC37-B946-B79E-90BC5FC3B7EC}"/>
              </a:ext>
            </a:extLst>
          </p:cNvPr>
          <p:cNvGrpSpPr/>
          <p:nvPr/>
        </p:nvGrpSpPr>
        <p:grpSpPr>
          <a:xfrm>
            <a:off x="7563024" y="3779643"/>
            <a:ext cx="533764" cy="443301"/>
            <a:chOff x="6242670" y="1327343"/>
            <a:chExt cx="533764" cy="443301"/>
          </a:xfrm>
        </p:grpSpPr>
        <p:pic>
          <p:nvPicPr>
            <p:cNvPr id="24" name="Picture 18">
              <a:extLst>
                <a:ext uri="{FF2B5EF4-FFF2-40B4-BE49-F238E27FC236}">
                  <a16:creationId xmlns:a16="http://schemas.microsoft.com/office/drawing/2014/main" id="{414C5352-B65A-7644-8326-22C0A3D5F8E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25" name="TextBox 24">
              <a:extLst>
                <a:ext uri="{FF2B5EF4-FFF2-40B4-BE49-F238E27FC236}">
                  <a16:creationId xmlns:a16="http://schemas.microsoft.com/office/drawing/2014/main" id="{47A0DB21-8489-8A42-9842-F1E1A3982F39}"/>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3</a:t>
              </a:r>
            </a:p>
          </p:txBody>
        </p:sp>
      </p:grpSp>
      <p:grpSp>
        <p:nvGrpSpPr>
          <p:cNvPr id="26" name="Group 25">
            <a:extLst>
              <a:ext uri="{FF2B5EF4-FFF2-40B4-BE49-F238E27FC236}">
                <a16:creationId xmlns:a16="http://schemas.microsoft.com/office/drawing/2014/main" id="{86855449-D186-3343-83EB-ADCF63DBFCF6}"/>
              </a:ext>
            </a:extLst>
          </p:cNvPr>
          <p:cNvGrpSpPr/>
          <p:nvPr/>
        </p:nvGrpSpPr>
        <p:grpSpPr>
          <a:xfrm>
            <a:off x="10512551" y="4497122"/>
            <a:ext cx="533764" cy="443301"/>
            <a:chOff x="6242670" y="1327343"/>
            <a:chExt cx="533764" cy="443301"/>
          </a:xfrm>
        </p:grpSpPr>
        <p:pic>
          <p:nvPicPr>
            <p:cNvPr id="27" name="Picture 18">
              <a:extLst>
                <a:ext uri="{FF2B5EF4-FFF2-40B4-BE49-F238E27FC236}">
                  <a16:creationId xmlns:a16="http://schemas.microsoft.com/office/drawing/2014/main" id="{46340C71-7C3F-C641-85EA-DD088C89C1E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28" name="TextBox 27">
              <a:extLst>
                <a:ext uri="{FF2B5EF4-FFF2-40B4-BE49-F238E27FC236}">
                  <a16:creationId xmlns:a16="http://schemas.microsoft.com/office/drawing/2014/main" id="{F926ED33-69E2-E64F-87D1-7A04F7D6ECE1}"/>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4</a:t>
              </a:r>
            </a:p>
          </p:txBody>
        </p:sp>
      </p:grpSp>
      <p:sp>
        <p:nvSpPr>
          <p:cNvPr id="29" name="TextBox 28">
            <a:extLst>
              <a:ext uri="{FF2B5EF4-FFF2-40B4-BE49-F238E27FC236}">
                <a16:creationId xmlns:a16="http://schemas.microsoft.com/office/drawing/2014/main" id="{63EDC6B0-1117-BA4F-ABD4-A2A0B8374BEC}"/>
              </a:ext>
            </a:extLst>
          </p:cNvPr>
          <p:cNvSpPr txBox="1"/>
          <p:nvPr/>
        </p:nvSpPr>
        <p:spPr>
          <a:xfrm>
            <a:off x="748095" y="6287139"/>
            <a:ext cx="9321371" cy="375552"/>
          </a:xfrm>
          <a:prstGeom prst="rect">
            <a:avLst/>
          </a:prstGeom>
          <a:noFill/>
        </p:spPr>
        <p:txBody>
          <a:bodyPr wrap="square">
            <a:spAutoFit/>
          </a:bodyPr>
          <a:lstStyle/>
          <a:p>
            <a:pPr>
              <a:lnSpc>
                <a:spcPct val="150000"/>
              </a:lnSpc>
            </a:pPr>
            <a:r>
              <a:rPr lang="en-US" sz="1400" dirty="0"/>
              <a:t>To </a:t>
            </a:r>
            <a:r>
              <a:rPr lang="en-US" sz="1400" b="1" dirty="0"/>
              <a:t>change the map color</a:t>
            </a:r>
            <a:r>
              <a:rPr lang="en-US" sz="1400" dirty="0"/>
              <a:t>, click the image then use the “graphics format” pane to locate the “graphics fill” function.</a:t>
            </a:r>
          </a:p>
        </p:txBody>
      </p:sp>
    </p:spTree>
    <p:extLst>
      <p:ext uri="{BB962C8B-B14F-4D97-AF65-F5344CB8AC3E}">
        <p14:creationId xmlns:p14="http://schemas.microsoft.com/office/powerpoint/2010/main" val="2981766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21A169-5AAF-C749-9AA9-ACC74AF27619}"/>
              </a:ext>
            </a:extLst>
          </p:cNvPr>
          <p:cNvSpPr>
            <a:spLocks noGrp="1"/>
          </p:cNvSpPr>
          <p:nvPr>
            <p:ph type="title"/>
          </p:nvPr>
        </p:nvSpPr>
        <p:spPr/>
        <p:txBody>
          <a:bodyPr/>
          <a:lstStyle/>
          <a:p>
            <a:r>
              <a:rPr lang="en-US" dirty="0"/>
              <a:t>Icon Library</a:t>
            </a:r>
          </a:p>
        </p:txBody>
      </p:sp>
      <p:sp>
        <p:nvSpPr>
          <p:cNvPr id="95" name="TextBox 94">
            <a:extLst>
              <a:ext uri="{FF2B5EF4-FFF2-40B4-BE49-F238E27FC236}">
                <a16:creationId xmlns:a16="http://schemas.microsoft.com/office/drawing/2014/main" id="{20406D13-E369-C049-86B2-91F6792C6D5C}"/>
              </a:ext>
            </a:extLst>
          </p:cNvPr>
          <p:cNvSpPr txBox="1"/>
          <p:nvPr/>
        </p:nvSpPr>
        <p:spPr>
          <a:xfrm>
            <a:off x="7675418" y="1592355"/>
            <a:ext cx="4150319" cy="378045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chemeClr val="bg1"/>
                </a:solidFill>
              </a:rPr>
              <a:t>Copy and paste these icons onto your slides as desired. </a:t>
            </a:r>
          </a:p>
          <a:p>
            <a:pPr marL="285750" indent="-285750">
              <a:lnSpc>
                <a:spcPct val="150000"/>
              </a:lnSpc>
              <a:buFont typeface="Arial" panose="020B0604020202020204" pitchFamily="34" charset="0"/>
              <a:buChar char="•"/>
            </a:pPr>
            <a:endParaRPr lang="en-US" dirty="0">
              <a:solidFill>
                <a:schemeClr val="bg1"/>
              </a:solidFill>
            </a:endParaRPr>
          </a:p>
          <a:p>
            <a:pPr marL="285750" indent="-285750">
              <a:lnSpc>
                <a:spcPct val="150000"/>
              </a:lnSpc>
              <a:buFont typeface="Arial" panose="020B0604020202020204" pitchFamily="34" charset="0"/>
              <a:buChar char="•"/>
            </a:pPr>
            <a:r>
              <a:rPr lang="en-US" dirty="0">
                <a:solidFill>
                  <a:schemeClr val="bg1"/>
                </a:solidFill>
              </a:rPr>
              <a:t>To change the </a:t>
            </a:r>
            <a:r>
              <a:rPr lang="en-US" b="1" dirty="0">
                <a:solidFill>
                  <a:schemeClr val="bg1"/>
                </a:solidFill>
              </a:rPr>
              <a:t>color</a:t>
            </a:r>
            <a:r>
              <a:rPr lang="en-US" dirty="0">
                <a:solidFill>
                  <a:schemeClr val="bg1"/>
                </a:solidFill>
              </a:rPr>
              <a:t>, click the icon then use the “graphics format” pane to locate the “graphics fill” function.</a:t>
            </a:r>
          </a:p>
          <a:p>
            <a:pPr marL="285750" indent="-285750">
              <a:lnSpc>
                <a:spcPct val="150000"/>
              </a:lnSpc>
              <a:buFont typeface="Arial" panose="020B0604020202020204" pitchFamily="34" charset="0"/>
              <a:buChar char="•"/>
            </a:pPr>
            <a:endParaRPr lang="en-US" dirty="0">
              <a:solidFill>
                <a:schemeClr val="bg1"/>
              </a:solidFill>
            </a:endParaRPr>
          </a:p>
          <a:p>
            <a:pPr marL="285750" indent="-285750">
              <a:lnSpc>
                <a:spcPct val="150000"/>
              </a:lnSpc>
              <a:buFont typeface="Arial" panose="020B0604020202020204" pitchFamily="34" charset="0"/>
              <a:buChar char="•"/>
            </a:pPr>
            <a:r>
              <a:rPr lang="en-US" dirty="0">
                <a:solidFill>
                  <a:schemeClr val="bg1"/>
                </a:solidFill>
              </a:rPr>
              <a:t>Find more at </a:t>
            </a:r>
            <a:r>
              <a:rPr lang="en-US" dirty="0">
                <a:solidFill>
                  <a:schemeClr val="accent4"/>
                </a:solidFill>
                <a:hlinkClick r:id="rId2">
                  <a:extLst>
                    <a:ext uri="{A12FA001-AC4F-418D-AE19-62706E023703}">
                      <ahyp:hlinkClr xmlns:ahyp="http://schemas.microsoft.com/office/drawing/2018/hyperlinkcolor" val="tx"/>
                    </a:ext>
                  </a:extLst>
                </a:hlinkClick>
              </a:rPr>
              <a:t>Phosphor Icons</a:t>
            </a:r>
            <a:r>
              <a:rPr lang="en-US" dirty="0">
                <a:solidFill>
                  <a:schemeClr val="accent4"/>
                </a:solidFill>
              </a:rPr>
              <a:t> </a:t>
            </a:r>
            <a:r>
              <a:rPr lang="en-US" dirty="0">
                <a:solidFill>
                  <a:schemeClr val="bg1"/>
                </a:solidFill>
              </a:rPr>
              <a:t>and </a:t>
            </a:r>
            <a:r>
              <a:rPr lang="en-US" sz="1800" u="sng" dirty="0">
                <a:solidFill>
                  <a:schemeClr val="accent4"/>
                </a:solidFill>
                <a:hlinkClick r:id="rId3">
                  <a:extLst>
                    <a:ext uri="{A12FA001-AC4F-418D-AE19-62706E023703}">
                      <ahyp:hlinkClr xmlns:ahyp="http://schemas.microsoft.com/office/drawing/2018/hyperlinkcolor" val="tx"/>
                    </a:ext>
                  </a:extLst>
                </a:hlinkClick>
              </a:rPr>
              <a:t>OCHA Humanitarian Icons</a:t>
            </a:r>
            <a:r>
              <a:rPr lang="en-US" sz="1800" dirty="0">
                <a:solidFill>
                  <a:schemeClr val="bg1"/>
                </a:solidFill>
              </a:rPr>
              <a:t>. </a:t>
            </a:r>
          </a:p>
        </p:txBody>
      </p:sp>
      <p:pic>
        <p:nvPicPr>
          <p:cNvPr id="11" name="Graphic 10">
            <a:extLst>
              <a:ext uri="{FF2B5EF4-FFF2-40B4-BE49-F238E27FC236}">
                <a16:creationId xmlns:a16="http://schemas.microsoft.com/office/drawing/2014/main" id="{0A46622A-4934-2247-B11C-9CCA357395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2244290" y="2611219"/>
            <a:ext cx="418387" cy="418387"/>
          </a:xfrm>
          <a:prstGeom prst="rect">
            <a:avLst/>
          </a:prstGeom>
        </p:spPr>
      </p:pic>
      <p:pic>
        <p:nvPicPr>
          <p:cNvPr id="13" name="Graphic 12">
            <a:extLst>
              <a:ext uri="{FF2B5EF4-FFF2-40B4-BE49-F238E27FC236}">
                <a16:creationId xmlns:a16="http://schemas.microsoft.com/office/drawing/2014/main" id="{90A0BB41-26E9-C245-B6BE-0284D47D50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942107" y="2611219"/>
            <a:ext cx="418387" cy="418387"/>
          </a:xfrm>
          <a:prstGeom prst="rect">
            <a:avLst/>
          </a:prstGeom>
        </p:spPr>
      </p:pic>
      <p:pic>
        <p:nvPicPr>
          <p:cNvPr id="15" name="Graphic 14">
            <a:extLst>
              <a:ext uri="{FF2B5EF4-FFF2-40B4-BE49-F238E27FC236}">
                <a16:creationId xmlns:a16="http://schemas.microsoft.com/office/drawing/2014/main" id="{40C31490-C249-524E-83AC-3445E07170D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1593198" y="2611219"/>
            <a:ext cx="418387" cy="418387"/>
          </a:xfrm>
          <a:prstGeom prst="rect">
            <a:avLst/>
          </a:prstGeom>
        </p:spPr>
      </p:pic>
      <p:pic>
        <p:nvPicPr>
          <p:cNvPr id="17" name="Graphic 16">
            <a:extLst>
              <a:ext uri="{FF2B5EF4-FFF2-40B4-BE49-F238E27FC236}">
                <a16:creationId xmlns:a16="http://schemas.microsoft.com/office/drawing/2014/main" id="{94416314-6188-DE4B-BB6E-031A0B46A7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46473" y="2611219"/>
            <a:ext cx="418387" cy="418387"/>
          </a:xfrm>
          <a:prstGeom prst="rect">
            <a:avLst/>
          </a:prstGeom>
        </p:spPr>
      </p:pic>
      <p:pic>
        <p:nvPicPr>
          <p:cNvPr id="19" name="Graphic 18">
            <a:extLst>
              <a:ext uri="{FF2B5EF4-FFF2-40B4-BE49-F238E27FC236}">
                <a16:creationId xmlns:a16="http://schemas.microsoft.com/office/drawing/2014/main" id="{F49E48C0-49F9-D542-BAF6-2F232E453A5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95381" y="2611219"/>
            <a:ext cx="418387" cy="418387"/>
          </a:xfrm>
          <a:prstGeom prst="rect">
            <a:avLst/>
          </a:prstGeom>
        </p:spPr>
      </p:pic>
      <p:pic>
        <p:nvPicPr>
          <p:cNvPr id="41" name="Graphic 40">
            <a:extLst>
              <a:ext uri="{FF2B5EF4-FFF2-40B4-BE49-F238E27FC236}">
                <a16:creationId xmlns:a16="http://schemas.microsoft.com/office/drawing/2014/main" id="{AA8743E8-8BE3-1A4D-908F-DF7B1B3C510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499747" y="2611219"/>
            <a:ext cx="418387" cy="418387"/>
          </a:xfrm>
          <a:prstGeom prst="rect">
            <a:avLst/>
          </a:prstGeom>
        </p:spPr>
      </p:pic>
      <p:pic>
        <p:nvPicPr>
          <p:cNvPr id="49" name="Graphic 48">
            <a:extLst>
              <a:ext uri="{FF2B5EF4-FFF2-40B4-BE49-F238E27FC236}">
                <a16:creationId xmlns:a16="http://schemas.microsoft.com/office/drawing/2014/main" id="{B718777B-9B9B-0D4E-8CDD-73C8DF8ABBE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848656" y="2611219"/>
            <a:ext cx="418387" cy="418387"/>
          </a:xfrm>
          <a:prstGeom prst="rect">
            <a:avLst/>
          </a:prstGeom>
        </p:spPr>
      </p:pic>
      <p:pic>
        <p:nvPicPr>
          <p:cNvPr id="53" name="Graphic 52">
            <a:extLst>
              <a:ext uri="{FF2B5EF4-FFF2-40B4-BE49-F238E27FC236}">
                <a16:creationId xmlns:a16="http://schemas.microsoft.com/office/drawing/2014/main" id="{D1C04C8A-B6DB-164D-A2BC-880915BE044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197564" y="2611219"/>
            <a:ext cx="418387" cy="418387"/>
          </a:xfrm>
          <a:prstGeom prst="rect">
            <a:avLst/>
          </a:prstGeom>
        </p:spPr>
      </p:pic>
      <p:pic>
        <p:nvPicPr>
          <p:cNvPr id="97" name="Graphic 96">
            <a:extLst>
              <a:ext uri="{FF2B5EF4-FFF2-40B4-BE49-F238E27FC236}">
                <a16:creationId xmlns:a16="http://schemas.microsoft.com/office/drawing/2014/main" id="{BCFC89C5-8533-A94E-907C-BCE81912ACA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150839" y="2611219"/>
            <a:ext cx="418387" cy="418387"/>
          </a:xfrm>
          <a:prstGeom prst="rect">
            <a:avLst/>
          </a:prstGeom>
        </p:spPr>
      </p:pic>
      <p:pic>
        <p:nvPicPr>
          <p:cNvPr id="107" name="Graphic 106">
            <a:extLst>
              <a:ext uri="{FF2B5EF4-FFF2-40B4-BE49-F238E27FC236}">
                <a16:creationId xmlns:a16="http://schemas.microsoft.com/office/drawing/2014/main" id="{D75B94C4-1A41-4449-8B63-07BEBB0AA42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801934" y="2611219"/>
            <a:ext cx="418387" cy="418387"/>
          </a:xfrm>
          <a:prstGeom prst="rect">
            <a:avLst/>
          </a:prstGeom>
        </p:spPr>
      </p:pic>
      <p:pic>
        <p:nvPicPr>
          <p:cNvPr id="73" name="Graphic 72">
            <a:extLst>
              <a:ext uri="{FF2B5EF4-FFF2-40B4-BE49-F238E27FC236}">
                <a16:creationId xmlns:a16="http://schemas.microsoft.com/office/drawing/2014/main" id="{334E012F-E5E7-D141-9B08-ECC6A06F194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42108" y="5372813"/>
            <a:ext cx="418386" cy="418386"/>
          </a:xfrm>
          <a:prstGeom prst="rect">
            <a:avLst/>
          </a:prstGeom>
        </p:spPr>
      </p:pic>
      <p:pic>
        <p:nvPicPr>
          <p:cNvPr id="75" name="Graphic 74">
            <a:extLst>
              <a:ext uri="{FF2B5EF4-FFF2-40B4-BE49-F238E27FC236}">
                <a16:creationId xmlns:a16="http://schemas.microsoft.com/office/drawing/2014/main" id="{3ACF29D7-206F-694D-8927-55FB82222CF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3542812" y="5372813"/>
            <a:ext cx="418386" cy="418386"/>
          </a:xfrm>
          <a:prstGeom prst="rect">
            <a:avLst/>
          </a:prstGeom>
        </p:spPr>
      </p:pic>
      <p:pic>
        <p:nvPicPr>
          <p:cNvPr id="77" name="Graphic 76">
            <a:extLst>
              <a:ext uri="{FF2B5EF4-FFF2-40B4-BE49-F238E27FC236}">
                <a16:creationId xmlns:a16="http://schemas.microsoft.com/office/drawing/2014/main" id="{55D8A980-E032-384C-BD00-FEEA8BC80C2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892636" y="5372813"/>
            <a:ext cx="418386" cy="418386"/>
          </a:xfrm>
          <a:prstGeom prst="rect">
            <a:avLst/>
          </a:prstGeom>
        </p:spPr>
      </p:pic>
      <p:pic>
        <p:nvPicPr>
          <p:cNvPr id="79" name="Graphic 78">
            <a:extLst>
              <a:ext uri="{FF2B5EF4-FFF2-40B4-BE49-F238E27FC236}">
                <a16:creationId xmlns:a16="http://schemas.microsoft.com/office/drawing/2014/main" id="{69281720-5FD2-C64A-9834-14743DFDFEC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242460" y="5372813"/>
            <a:ext cx="418386" cy="418386"/>
          </a:xfrm>
          <a:prstGeom prst="rect">
            <a:avLst/>
          </a:prstGeom>
        </p:spPr>
      </p:pic>
      <p:pic>
        <p:nvPicPr>
          <p:cNvPr id="81" name="Graphic 80">
            <a:extLst>
              <a:ext uri="{FF2B5EF4-FFF2-40B4-BE49-F238E27FC236}">
                <a16:creationId xmlns:a16="http://schemas.microsoft.com/office/drawing/2014/main" id="{1E1878A9-9B76-3047-BB06-E61FDB34DF2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592284" y="5372813"/>
            <a:ext cx="418386" cy="418386"/>
          </a:xfrm>
          <a:prstGeom prst="rect">
            <a:avLst/>
          </a:prstGeom>
        </p:spPr>
      </p:pic>
      <p:pic>
        <p:nvPicPr>
          <p:cNvPr id="83" name="Graphic 82">
            <a:extLst>
              <a:ext uri="{FF2B5EF4-FFF2-40B4-BE49-F238E27FC236}">
                <a16:creationId xmlns:a16="http://schemas.microsoft.com/office/drawing/2014/main" id="{E64E3972-DA07-734B-9BC6-A960752EEEF6}"/>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4192988" y="5372814"/>
            <a:ext cx="418385" cy="418385"/>
          </a:xfrm>
          <a:prstGeom prst="rect">
            <a:avLst/>
          </a:prstGeom>
        </p:spPr>
      </p:pic>
      <p:pic>
        <p:nvPicPr>
          <p:cNvPr id="85" name="Graphic 84">
            <a:extLst>
              <a:ext uri="{FF2B5EF4-FFF2-40B4-BE49-F238E27FC236}">
                <a16:creationId xmlns:a16="http://schemas.microsoft.com/office/drawing/2014/main" id="{1606BAF6-AC5A-8048-951E-800DF872FD54}"/>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4843163" y="5372814"/>
            <a:ext cx="418385" cy="418385"/>
          </a:xfrm>
          <a:prstGeom prst="rect">
            <a:avLst/>
          </a:prstGeom>
        </p:spPr>
      </p:pic>
      <p:pic>
        <p:nvPicPr>
          <p:cNvPr id="87" name="Graphic 86">
            <a:extLst>
              <a:ext uri="{FF2B5EF4-FFF2-40B4-BE49-F238E27FC236}">
                <a16:creationId xmlns:a16="http://schemas.microsoft.com/office/drawing/2014/main" id="{5F09C67E-1220-0E40-8C9A-3094583B09D4}"/>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493338" y="5372813"/>
            <a:ext cx="418386" cy="418386"/>
          </a:xfrm>
          <a:prstGeom prst="rect">
            <a:avLst/>
          </a:prstGeom>
        </p:spPr>
      </p:pic>
      <p:pic>
        <p:nvPicPr>
          <p:cNvPr id="101" name="Graphic 100">
            <a:extLst>
              <a:ext uri="{FF2B5EF4-FFF2-40B4-BE49-F238E27FC236}">
                <a16:creationId xmlns:a16="http://schemas.microsoft.com/office/drawing/2014/main" id="{4E1AEC21-F202-4D40-951E-94E4348EB2FC}"/>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6143514" y="5372813"/>
            <a:ext cx="418387" cy="418387"/>
          </a:xfrm>
          <a:prstGeom prst="rect">
            <a:avLst/>
          </a:prstGeom>
        </p:spPr>
      </p:pic>
      <p:pic>
        <p:nvPicPr>
          <p:cNvPr id="111" name="Graphic 110">
            <a:extLst>
              <a:ext uri="{FF2B5EF4-FFF2-40B4-BE49-F238E27FC236}">
                <a16:creationId xmlns:a16="http://schemas.microsoft.com/office/drawing/2014/main" id="{17A44FED-0B31-D446-A11D-478D16D6D300}"/>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6793691" y="5372813"/>
            <a:ext cx="418387" cy="418387"/>
          </a:xfrm>
          <a:prstGeom prst="rect">
            <a:avLst/>
          </a:prstGeom>
        </p:spPr>
      </p:pic>
      <p:pic>
        <p:nvPicPr>
          <p:cNvPr id="21" name="Graphic 20">
            <a:extLst>
              <a:ext uri="{FF2B5EF4-FFF2-40B4-BE49-F238E27FC236}">
                <a16:creationId xmlns:a16="http://schemas.microsoft.com/office/drawing/2014/main" id="{F4DF3F28-A60B-2F40-9937-C83DEC755DE2}"/>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4844764" y="4452281"/>
            <a:ext cx="418387" cy="418387"/>
          </a:xfrm>
          <a:prstGeom prst="rect">
            <a:avLst/>
          </a:prstGeom>
        </p:spPr>
      </p:pic>
      <p:pic>
        <p:nvPicPr>
          <p:cNvPr id="23" name="Graphic 22">
            <a:extLst>
              <a:ext uri="{FF2B5EF4-FFF2-40B4-BE49-F238E27FC236}">
                <a16:creationId xmlns:a16="http://schemas.microsoft.com/office/drawing/2014/main" id="{A2A08BA4-5324-564F-BC8E-F959928E6A24}"/>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4194321" y="4452281"/>
            <a:ext cx="418387" cy="418387"/>
          </a:xfrm>
          <a:prstGeom prst="rect">
            <a:avLst/>
          </a:prstGeom>
        </p:spPr>
      </p:pic>
      <p:pic>
        <p:nvPicPr>
          <p:cNvPr id="43" name="Graphic 42">
            <a:extLst>
              <a:ext uri="{FF2B5EF4-FFF2-40B4-BE49-F238E27FC236}">
                <a16:creationId xmlns:a16="http://schemas.microsoft.com/office/drawing/2014/main" id="{7018AC9E-C251-BD4F-8203-DF8C0DDF501A}"/>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3543879" y="4452281"/>
            <a:ext cx="418387" cy="418387"/>
          </a:xfrm>
          <a:prstGeom prst="rect">
            <a:avLst/>
          </a:prstGeom>
        </p:spPr>
      </p:pic>
      <p:pic>
        <p:nvPicPr>
          <p:cNvPr id="47" name="Graphic 46">
            <a:extLst>
              <a:ext uri="{FF2B5EF4-FFF2-40B4-BE49-F238E27FC236}">
                <a16:creationId xmlns:a16="http://schemas.microsoft.com/office/drawing/2014/main" id="{EDA7662D-E1D4-A94F-9931-D364B935226A}"/>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2893436" y="4452281"/>
            <a:ext cx="418387" cy="418387"/>
          </a:xfrm>
          <a:prstGeom prst="rect">
            <a:avLst/>
          </a:prstGeom>
        </p:spPr>
      </p:pic>
      <p:pic>
        <p:nvPicPr>
          <p:cNvPr id="51" name="Graphic 50">
            <a:extLst>
              <a:ext uri="{FF2B5EF4-FFF2-40B4-BE49-F238E27FC236}">
                <a16:creationId xmlns:a16="http://schemas.microsoft.com/office/drawing/2014/main" id="{99C1249E-A5B1-8648-AA44-BD7F92D79353}"/>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2242993" y="4452281"/>
            <a:ext cx="418387" cy="418387"/>
          </a:xfrm>
          <a:prstGeom prst="rect">
            <a:avLst/>
          </a:prstGeom>
        </p:spPr>
      </p:pic>
      <p:pic>
        <p:nvPicPr>
          <p:cNvPr id="55" name="Graphic 54">
            <a:extLst>
              <a:ext uri="{FF2B5EF4-FFF2-40B4-BE49-F238E27FC236}">
                <a16:creationId xmlns:a16="http://schemas.microsoft.com/office/drawing/2014/main" id="{1912AA90-C1AF-D044-9764-8A08D6ABD576}"/>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592551" y="4452281"/>
            <a:ext cx="418387" cy="418387"/>
          </a:xfrm>
          <a:prstGeom prst="rect">
            <a:avLst/>
          </a:prstGeom>
        </p:spPr>
      </p:pic>
      <p:pic>
        <p:nvPicPr>
          <p:cNvPr id="61" name="Graphic 60">
            <a:extLst>
              <a:ext uri="{FF2B5EF4-FFF2-40B4-BE49-F238E27FC236}">
                <a16:creationId xmlns:a16="http://schemas.microsoft.com/office/drawing/2014/main" id="{500AABAD-803E-994C-8C38-92F62B3F9897}"/>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942108" y="4452281"/>
            <a:ext cx="418387" cy="418387"/>
          </a:xfrm>
          <a:prstGeom prst="rect">
            <a:avLst/>
          </a:prstGeom>
        </p:spPr>
      </p:pic>
      <p:pic>
        <p:nvPicPr>
          <p:cNvPr id="89" name="Graphic 88">
            <a:extLst>
              <a:ext uri="{FF2B5EF4-FFF2-40B4-BE49-F238E27FC236}">
                <a16:creationId xmlns:a16="http://schemas.microsoft.com/office/drawing/2014/main" id="{7B5F25D1-4810-F84E-9A84-1C4AC46DA68C}"/>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5495207" y="4452282"/>
            <a:ext cx="418385" cy="418385"/>
          </a:xfrm>
          <a:prstGeom prst="rect">
            <a:avLst/>
          </a:prstGeom>
        </p:spPr>
      </p:pic>
      <p:pic>
        <p:nvPicPr>
          <p:cNvPr id="105" name="Graphic 104">
            <a:extLst>
              <a:ext uri="{FF2B5EF4-FFF2-40B4-BE49-F238E27FC236}">
                <a16:creationId xmlns:a16="http://schemas.microsoft.com/office/drawing/2014/main" id="{A1DACEB4-DBD2-DD45-A85A-7F094ED5A433}"/>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6796086" y="4452281"/>
            <a:ext cx="418387" cy="418387"/>
          </a:xfrm>
          <a:prstGeom prst="rect">
            <a:avLst/>
          </a:prstGeom>
        </p:spPr>
      </p:pic>
      <p:pic>
        <p:nvPicPr>
          <p:cNvPr id="113" name="Graphic 112">
            <a:extLst>
              <a:ext uri="{FF2B5EF4-FFF2-40B4-BE49-F238E27FC236}">
                <a16:creationId xmlns:a16="http://schemas.microsoft.com/office/drawing/2014/main" id="{72EE0A93-79E9-6A4E-9ED2-AD85BE5DFEA8}"/>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6145647" y="4452281"/>
            <a:ext cx="418387" cy="418387"/>
          </a:xfrm>
          <a:prstGeom prst="rect">
            <a:avLst/>
          </a:prstGeom>
        </p:spPr>
      </p:pic>
      <p:pic>
        <p:nvPicPr>
          <p:cNvPr id="7" name="Graphic 6">
            <a:extLst>
              <a:ext uri="{FF2B5EF4-FFF2-40B4-BE49-F238E27FC236}">
                <a16:creationId xmlns:a16="http://schemas.microsoft.com/office/drawing/2014/main" id="{1D6999DD-134B-9F4B-B00B-F7B2A6815B9F}"/>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5499748" y="3531750"/>
            <a:ext cx="418387" cy="418387"/>
          </a:xfrm>
          <a:prstGeom prst="rect">
            <a:avLst/>
          </a:prstGeom>
        </p:spPr>
      </p:pic>
      <p:pic>
        <p:nvPicPr>
          <p:cNvPr id="37" name="Graphic 36">
            <a:extLst>
              <a:ext uri="{FF2B5EF4-FFF2-40B4-BE49-F238E27FC236}">
                <a16:creationId xmlns:a16="http://schemas.microsoft.com/office/drawing/2014/main" id="{01E62747-2568-F043-916B-937BCF8C7D4F}"/>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4848657" y="3531750"/>
            <a:ext cx="418387" cy="418387"/>
          </a:xfrm>
          <a:prstGeom prst="rect">
            <a:avLst/>
          </a:prstGeom>
        </p:spPr>
      </p:pic>
      <p:pic>
        <p:nvPicPr>
          <p:cNvPr id="39" name="Graphic 38">
            <a:extLst>
              <a:ext uri="{FF2B5EF4-FFF2-40B4-BE49-F238E27FC236}">
                <a16:creationId xmlns:a16="http://schemas.microsoft.com/office/drawing/2014/main" id="{07D742F5-71D2-D14E-B4E1-1B2C1C9C12CB}"/>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4197565" y="3531750"/>
            <a:ext cx="418387" cy="418387"/>
          </a:xfrm>
          <a:prstGeom prst="rect">
            <a:avLst/>
          </a:prstGeom>
        </p:spPr>
      </p:pic>
      <p:pic>
        <p:nvPicPr>
          <p:cNvPr id="45" name="Graphic 44">
            <a:extLst>
              <a:ext uri="{FF2B5EF4-FFF2-40B4-BE49-F238E27FC236}">
                <a16:creationId xmlns:a16="http://schemas.microsoft.com/office/drawing/2014/main" id="{690127D3-6D94-0143-AE54-BD6A62F3986D}"/>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3546474" y="3531750"/>
            <a:ext cx="418387" cy="418387"/>
          </a:xfrm>
          <a:prstGeom prst="rect">
            <a:avLst/>
          </a:prstGeom>
        </p:spPr>
      </p:pic>
      <p:pic>
        <p:nvPicPr>
          <p:cNvPr id="57" name="Graphic 56">
            <a:extLst>
              <a:ext uri="{FF2B5EF4-FFF2-40B4-BE49-F238E27FC236}">
                <a16:creationId xmlns:a16="http://schemas.microsoft.com/office/drawing/2014/main" id="{60926A51-B75F-834A-9864-9E3C9109B229}"/>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895382" y="3531750"/>
            <a:ext cx="418387" cy="418387"/>
          </a:xfrm>
          <a:prstGeom prst="rect">
            <a:avLst/>
          </a:prstGeom>
        </p:spPr>
      </p:pic>
      <p:pic>
        <p:nvPicPr>
          <p:cNvPr id="59" name="Graphic 58">
            <a:extLst>
              <a:ext uri="{FF2B5EF4-FFF2-40B4-BE49-F238E27FC236}">
                <a16:creationId xmlns:a16="http://schemas.microsoft.com/office/drawing/2014/main" id="{BE13FC52-253D-F049-AA55-3B1EC762659E}"/>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244291" y="3531750"/>
            <a:ext cx="418387" cy="418387"/>
          </a:xfrm>
          <a:prstGeom prst="rect">
            <a:avLst/>
          </a:prstGeom>
        </p:spPr>
      </p:pic>
      <p:pic>
        <p:nvPicPr>
          <p:cNvPr id="67" name="Graphic 66">
            <a:extLst>
              <a:ext uri="{FF2B5EF4-FFF2-40B4-BE49-F238E27FC236}">
                <a16:creationId xmlns:a16="http://schemas.microsoft.com/office/drawing/2014/main" id="{3D0B85A5-DEF3-6644-8DDB-A1AE6E3AFF21}"/>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1593199" y="3531750"/>
            <a:ext cx="418387" cy="418387"/>
          </a:xfrm>
          <a:prstGeom prst="rect">
            <a:avLst/>
          </a:prstGeom>
        </p:spPr>
      </p:pic>
      <p:pic>
        <p:nvPicPr>
          <p:cNvPr id="69" name="Graphic 68">
            <a:extLst>
              <a:ext uri="{FF2B5EF4-FFF2-40B4-BE49-F238E27FC236}">
                <a16:creationId xmlns:a16="http://schemas.microsoft.com/office/drawing/2014/main" id="{7736A7A6-1035-0845-A8D3-47460E094020}"/>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942108" y="3531750"/>
            <a:ext cx="418387" cy="418387"/>
          </a:xfrm>
          <a:prstGeom prst="rect">
            <a:avLst/>
          </a:prstGeom>
        </p:spPr>
      </p:pic>
      <p:pic>
        <p:nvPicPr>
          <p:cNvPr id="103" name="Graphic 102">
            <a:extLst>
              <a:ext uri="{FF2B5EF4-FFF2-40B4-BE49-F238E27FC236}">
                <a16:creationId xmlns:a16="http://schemas.microsoft.com/office/drawing/2014/main" id="{63E02036-F1F2-EE40-BCDA-1D610DF398D8}"/>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6801934" y="3531750"/>
            <a:ext cx="418387" cy="418387"/>
          </a:xfrm>
          <a:prstGeom prst="rect">
            <a:avLst/>
          </a:prstGeom>
        </p:spPr>
      </p:pic>
      <p:pic>
        <p:nvPicPr>
          <p:cNvPr id="115" name="Graphic 114">
            <a:extLst>
              <a:ext uri="{FF2B5EF4-FFF2-40B4-BE49-F238E27FC236}">
                <a16:creationId xmlns:a16="http://schemas.microsoft.com/office/drawing/2014/main" id="{1CEE6B61-AE4B-C544-BA42-C85DC728C07E}"/>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6150840" y="3531750"/>
            <a:ext cx="418387" cy="418387"/>
          </a:xfrm>
          <a:prstGeom prst="rect">
            <a:avLst/>
          </a:prstGeom>
        </p:spPr>
      </p:pic>
      <p:pic>
        <p:nvPicPr>
          <p:cNvPr id="27" name="Graphic 26">
            <a:extLst>
              <a:ext uri="{FF2B5EF4-FFF2-40B4-BE49-F238E27FC236}">
                <a16:creationId xmlns:a16="http://schemas.microsoft.com/office/drawing/2014/main" id="{5095328C-C44E-0144-8B58-A6FB9D4553EA}"/>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5499755" y="1690688"/>
            <a:ext cx="418387" cy="418387"/>
          </a:xfrm>
          <a:prstGeom prst="rect">
            <a:avLst/>
          </a:prstGeom>
        </p:spPr>
      </p:pic>
      <p:pic>
        <p:nvPicPr>
          <p:cNvPr id="29" name="Graphic 28">
            <a:extLst>
              <a:ext uri="{FF2B5EF4-FFF2-40B4-BE49-F238E27FC236}">
                <a16:creationId xmlns:a16="http://schemas.microsoft.com/office/drawing/2014/main" id="{3F6BB957-B2B3-6148-9099-207A3D2A763E}"/>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4848663" y="1690688"/>
            <a:ext cx="418387" cy="418387"/>
          </a:xfrm>
          <a:prstGeom prst="rect">
            <a:avLst/>
          </a:prstGeom>
        </p:spPr>
      </p:pic>
      <p:pic>
        <p:nvPicPr>
          <p:cNvPr id="31" name="Graphic 30">
            <a:extLst>
              <a:ext uri="{FF2B5EF4-FFF2-40B4-BE49-F238E27FC236}">
                <a16:creationId xmlns:a16="http://schemas.microsoft.com/office/drawing/2014/main" id="{DE032FFA-7CF2-074A-9405-4EFBED95DB87}"/>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4197570" y="1690688"/>
            <a:ext cx="418387" cy="418387"/>
          </a:xfrm>
          <a:prstGeom prst="rect">
            <a:avLst/>
          </a:prstGeom>
        </p:spPr>
      </p:pic>
      <p:pic>
        <p:nvPicPr>
          <p:cNvPr id="33" name="Graphic 32">
            <a:extLst>
              <a:ext uri="{FF2B5EF4-FFF2-40B4-BE49-F238E27FC236}">
                <a16:creationId xmlns:a16="http://schemas.microsoft.com/office/drawing/2014/main" id="{0C1F81FD-E246-0340-B2BC-95B2405B65A5}"/>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3546478" y="1690688"/>
            <a:ext cx="418387" cy="418387"/>
          </a:xfrm>
          <a:prstGeom prst="rect">
            <a:avLst/>
          </a:prstGeom>
        </p:spPr>
      </p:pic>
      <p:pic>
        <p:nvPicPr>
          <p:cNvPr id="35" name="Graphic 34">
            <a:extLst>
              <a:ext uri="{FF2B5EF4-FFF2-40B4-BE49-F238E27FC236}">
                <a16:creationId xmlns:a16="http://schemas.microsoft.com/office/drawing/2014/main" id="{01476F57-5E13-6B43-A101-734E8FB5D1A7}"/>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895385" y="1690688"/>
            <a:ext cx="418387" cy="418387"/>
          </a:xfrm>
          <a:prstGeom prst="rect">
            <a:avLst/>
          </a:prstGeom>
        </p:spPr>
      </p:pic>
      <p:pic>
        <p:nvPicPr>
          <p:cNvPr id="63" name="Graphic 62">
            <a:extLst>
              <a:ext uri="{FF2B5EF4-FFF2-40B4-BE49-F238E27FC236}">
                <a16:creationId xmlns:a16="http://schemas.microsoft.com/office/drawing/2014/main" id="{8E590F8A-0FBD-C14B-8D52-2F9487E6E36A}"/>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44293" y="1690688"/>
            <a:ext cx="418387" cy="418387"/>
          </a:xfrm>
          <a:prstGeom prst="rect">
            <a:avLst/>
          </a:prstGeom>
        </p:spPr>
      </p:pic>
      <p:pic>
        <p:nvPicPr>
          <p:cNvPr id="65" name="Graphic 64">
            <a:extLst>
              <a:ext uri="{FF2B5EF4-FFF2-40B4-BE49-F238E27FC236}">
                <a16:creationId xmlns:a16="http://schemas.microsoft.com/office/drawing/2014/main" id="{1F8F19A9-B87D-294F-A495-9A16E40D90D6}"/>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1593200" y="1690688"/>
            <a:ext cx="418387" cy="418387"/>
          </a:xfrm>
          <a:prstGeom prst="rect">
            <a:avLst/>
          </a:prstGeom>
        </p:spPr>
      </p:pic>
      <p:pic>
        <p:nvPicPr>
          <p:cNvPr id="71" name="Graphic 70">
            <a:extLst>
              <a:ext uri="{FF2B5EF4-FFF2-40B4-BE49-F238E27FC236}">
                <a16:creationId xmlns:a16="http://schemas.microsoft.com/office/drawing/2014/main" id="{E76A40F6-B0B9-1345-B560-2020F9DC9062}"/>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942108" y="1690688"/>
            <a:ext cx="418387" cy="418387"/>
          </a:xfrm>
          <a:prstGeom prst="rect">
            <a:avLst/>
          </a:prstGeom>
        </p:spPr>
      </p:pic>
      <p:pic>
        <p:nvPicPr>
          <p:cNvPr id="109" name="Graphic 108">
            <a:extLst>
              <a:ext uri="{FF2B5EF4-FFF2-40B4-BE49-F238E27FC236}">
                <a16:creationId xmlns:a16="http://schemas.microsoft.com/office/drawing/2014/main" id="{7785C84F-64A2-1A47-BDA6-2993A799D7DA}"/>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6150848" y="1690688"/>
            <a:ext cx="418387" cy="418387"/>
          </a:xfrm>
          <a:prstGeom prst="rect">
            <a:avLst/>
          </a:prstGeom>
        </p:spPr>
      </p:pic>
      <p:pic>
        <p:nvPicPr>
          <p:cNvPr id="117" name="Graphic 116">
            <a:extLst>
              <a:ext uri="{FF2B5EF4-FFF2-40B4-BE49-F238E27FC236}">
                <a16:creationId xmlns:a16="http://schemas.microsoft.com/office/drawing/2014/main" id="{CE1FD1F9-5DD3-7440-A5E0-7A9410D3CD62}"/>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6801937" y="1690689"/>
            <a:ext cx="418384" cy="418384"/>
          </a:xfrm>
          <a:prstGeom prst="rect">
            <a:avLst/>
          </a:prstGeom>
        </p:spPr>
      </p:pic>
    </p:spTree>
    <p:extLst>
      <p:ext uri="{BB962C8B-B14F-4D97-AF65-F5344CB8AC3E}">
        <p14:creationId xmlns:p14="http://schemas.microsoft.com/office/powerpoint/2010/main" val="1786734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5"/>
          <p:cNvSpPr txBox="1">
            <a:spLocks noGrp="1"/>
          </p:cNvSpPr>
          <p:nvPr>
            <p:ph type="title"/>
          </p:nvPr>
        </p:nvSpPr>
        <p:spPr>
          <a:prstGeom prst="rect">
            <a:avLst/>
          </a:prstGeom>
        </p:spPr>
        <p:txBody>
          <a:bodyPr spcFirstLastPara="1" vert="horz" wrap="square" lIns="0" tIns="0" rIns="0" bIns="0" rtlCol="0" anchor="b" anchorCtr="0">
            <a:noAutofit/>
          </a:bodyPr>
          <a:lstStyle/>
          <a:p>
            <a:pPr>
              <a:spcBef>
                <a:spcPts val="0"/>
              </a:spcBef>
            </a:pPr>
            <a:r>
              <a:rPr lang="en-US" sz="5400" b="1">
                <a:latin typeface="Arial" panose="020B0604020202020204" pitchFamily="34" charset="0"/>
                <a:cs typeface="Arial" panose="020B0604020202020204" pitchFamily="34" charset="0"/>
              </a:rPr>
              <a:t>Acknowledgments</a:t>
            </a:r>
            <a:endParaRPr sz="5400" b="1">
              <a:latin typeface="Arial" panose="020B0604020202020204" pitchFamily="34" charset="0"/>
              <a:cs typeface="Arial" panose="020B0604020202020204" pitchFamily="34" charset="0"/>
            </a:endParaRPr>
          </a:p>
        </p:txBody>
      </p:sp>
      <p:sp>
        <p:nvSpPr>
          <p:cNvPr id="111" name="Google Shape;111;p15"/>
          <p:cNvSpPr txBox="1">
            <a:spLocks noGrp="1"/>
          </p:cNvSpPr>
          <p:nvPr>
            <p:ph idx="4294967295"/>
          </p:nvPr>
        </p:nvSpPr>
        <p:spPr>
          <a:xfrm>
            <a:off x="838200" y="1825625"/>
            <a:ext cx="10515600" cy="4351338"/>
          </a:xfrm>
          <a:prstGeom prst="rect">
            <a:avLst/>
          </a:prstGeom>
        </p:spPr>
        <p:txBody>
          <a:bodyPr spcFirstLastPara="1" vert="horz" wrap="square" lIns="0" tIns="0" rIns="0" bIns="0" rtlCol="0" anchor="t" anchorCtr="0">
            <a:noAutofit/>
          </a:bodyPr>
          <a:lstStyle/>
          <a:p>
            <a:pPr marL="0" indent="0">
              <a:lnSpc>
                <a:spcPct val="120000"/>
              </a:lnSpc>
              <a:buNone/>
            </a:pPr>
            <a:r>
              <a:rPr lang="en-US" sz="1800" dirty="0">
                <a:latin typeface="Arial" panose="020B0604020202020204" pitchFamily="34" charset="0"/>
                <a:cs typeface="Arial" panose="020B0604020202020204" pitchFamily="34" charset="0"/>
              </a:rPr>
              <a:t>Overall support for the HIV Prevention Trials Network (HPTN) is provided by the National Institute of Allergy and Infectious Diseases (NIAID), Office of the Director (OD), National Institutes of Health (NIH), National Institute on Drug Abuse (NIDA), the National Institute of Mental Health (NIMH), and the Eunice Kennedy Shriver National Institute of Child Health and Human Development (NICHD) under Award Numbers UM1AI068619 (HPTN Leadership and Operations Center), UM1AI068617 (HPTN Statistical and Data Management Center), and UM1AI068613 (HPTN Laboratory Center).</a:t>
            </a:r>
          </a:p>
          <a:p>
            <a:pPr marL="0" indent="0">
              <a:lnSpc>
                <a:spcPct val="120000"/>
              </a:lnSpc>
              <a:buNone/>
            </a:pPr>
            <a:endParaRPr lang="en-US" sz="1800" dirty="0">
              <a:latin typeface="Arial" panose="020B0604020202020204" pitchFamily="34" charset="0"/>
              <a:cs typeface="Arial" panose="020B0604020202020204" pitchFamily="34" charset="0"/>
            </a:endParaRPr>
          </a:p>
          <a:p>
            <a:pPr marL="0" indent="0">
              <a:lnSpc>
                <a:spcPct val="120000"/>
              </a:lnSpc>
              <a:buNone/>
            </a:pPr>
            <a:r>
              <a:rPr lang="en-US" sz="1800" dirty="0">
                <a:latin typeface="Arial" panose="020B0604020202020204" pitchFamily="34" charset="0"/>
                <a:cs typeface="Arial" panose="020B0604020202020204" pitchFamily="34" charset="0"/>
              </a:rPr>
              <a:t>The content is solely the responsibility of the authors and does not necessarily represent the official views of the National Institutes of Health.</a:t>
            </a:r>
          </a:p>
          <a:p>
            <a:pPr marL="0" indent="0">
              <a:buNone/>
            </a:pPr>
            <a:endParaRPr lang="en-US" sz="2000" b="1"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BA6090BD-9DB1-9F44-A6DF-9145D7FBC5B6}"/>
              </a:ext>
            </a:extLst>
          </p:cNvPr>
          <p:cNvGrpSpPr/>
          <p:nvPr/>
        </p:nvGrpSpPr>
        <p:grpSpPr>
          <a:xfrm>
            <a:off x="798231" y="6030375"/>
            <a:ext cx="3172645" cy="307778"/>
            <a:chOff x="798231" y="6030375"/>
            <a:chExt cx="3172645" cy="307778"/>
          </a:xfrm>
        </p:grpSpPr>
        <p:sp>
          <p:nvSpPr>
            <p:cNvPr id="11" name="TextBox 10">
              <a:extLst>
                <a:ext uri="{FF2B5EF4-FFF2-40B4-BE49-F238E27FC236}">
                  <a16:creationId xmlns:a16="http://schemas.microsoft.com/office/drawing/2014/main" id="{47B61219-90AA-3949-8903-813E1B84D95A}"/>
                </a:ext>
              </a:extLst>
            </p:cNvPr>
            <p:cNvSpPr txBox="1"/>
            <p:nvPr/>
          </p:nvSpPr>
          <p:spPr>
            <a:xfrm>
              <a:off x="2711694" y="6030376"/>
              <a:ext cx="125918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HIVptn</a:t>
              </a:r>
              <a:endParaRPr lang="en-US" sz="1400" b="1"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9270C434-0EEE-024A-B125-2B1C666301CE}"/>
                </a:ext>
              </a:extLst>
            </p:cNvPr>
            <p:cNvGrpSpPr/>
            <p:nvPr/>
          </p:nvGrpSpPr>
          <p:grpSpPr>
            <a:xfrm>
              <a:off x="798231" y="6030375"/>
              <a:ext cx="1818321" cy="307778"/>
              <a:chOff x="2210935" y="47804823"/>
              <a:chExt cx="3972387" cy="672386"/>
            </a:xfrm>
            <a:solidFill>
              <a:schemeClr val="tx1"/>
            </a:solidFill>
          </p:grpSpPr>
          <p:pic>
            <p:nvPicPr>
              <p:cNvPr id="18" name="Graphic 17">
                <a:extLst>
                  <a:ext uri="{FF2B5EF4-FFF2-40B4-BE49-F238E27FC236}">
                    <a16:creationId xmlns:a16="http://schemas.microsoft.com/office/drawing/2014/main" id="{0280B3DA-C1D5-E748-B2F2-55FAB6D4A0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10935" y="47804823"/>
                <a:ext cx="672386" cy="672386"/>
              </a:xfrm>
              <a:prstGeom prst="rect">
                <a:avLst/>
              </a:prstGeom>
            </p:spPr>
          </p:pic>
          <p:pic>
            <p:nvPicPr>
              <p:cNvPr id="19" name="Graphic 18">
                <a:extLst>
                  <a:ext uri="{FF2B5EF4-FFF2-40B4-BE49-F238E27FC236}">
                    <a16:creationId xmlns:a16="http://schemas.microsoft.com/office/drawing/2014/main" id="{CDD3F800-BB5D-6545-A295-285486C42C6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10936" y="47804823"/>
                <a:ext cx="672386" cy="672386"/>
              </a:xfrm>
              <a:prstGeom prst="rect">
                <a:avLst/>
              </a:prstGeom>
            </p:spPr>
          </p:pic>
          <p:pic>
            <p:nvPicPr>
              <p:cNvPr id="20" name="Graphic 19">
                <a:extLst>
                  <a:ext uri="{FF2B5EF4-FFF2-40B4-BE49-F238E27FC236}">
                    <a16:creationId xmlns:a16="http://schemas.microsoft.com/office/drawing/2014/main" id="{B4ECA599-00F2-DB45-8B36-72A508B2A3C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410935" y="47804823"/>
                <a:ext cx="672386" cy="672386"/>
              </a:xfrm>
              <a:prstGeom prst="rect">
                <a:avLst/>
              </a:prstGeom>
            </p:spPr>
          </p:pic>
          <p:pic>
            <p:nvPicPr>
              <p:cNvPr id="21" name="Graphic 20">
                <a:extLst>
                  <a:ext uri="{FF2B5EF4-FFF2-40B4-BE49-F238E27FC236}">
                    <a16:creationId xmlns:a16="http://schemas.microsoft.com/office/drawing/2014/main" id="{1D94DFE6-D3FD-C340-A2A7-B4D087D0250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3310935" y="47804823"/>
                <a:ext cx="672386" cy="672386"/>
              </a:xfrm>
              <a:prstGeom prst="rect">
                <a:avLst/>
              </a:prstGeom>
            </p:spPr>
          </p:pic>
        </p:grpSp>
      </p:grpSp>
    </p:spTree>
    <p:extLst>
      <p:ext uri="{BB962C8B-B14F-4D97-AF65-F5344CB8AC3E}">
        <p14:creationId xmlns:p14="http://schemas.microsoft.com/office/powerpoint/2010/main" val="251063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3009-774F-674C-B7FA-0687656D273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9A5CE77-DFAB-714F-8F8F-56B2BC808CB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068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1D5047-229A-5547-BFD8-E0A1D1077804}"/>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27A08E92-8800-8343-BDCF-9D92C9A1082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52502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FCE9-6FA4-B648-B844-B731150B96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9DFB96-BBD0-0244-A459-3FC700D2305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6381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FBD9-0701-544E-909A-794F321EDD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D6CDA2-D5B4-3A4E-B174-A894D7674AF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3868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0925-D295-3145-8196-AC96222ED3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437B79-E6F3-B54E-8E26-05C6A573D3F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63415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5C28-37CE-6A4D-823D-7C93F4B7F5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7DC24D-3246-4C4E-B4A0-50A53965735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5174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F6EB-8FB6-E944-BDC9-64679EBDC4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F7FA5A-BAA9-AC49-92E3-35EC33A71DE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4481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5B8B6C9-CC27-C64A-81A9-2A70AACE4A0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072118" y="629460"/>
            <a:ext cx="9321371" cy="5599079"/>
          </a:xfrm>
          <a:prstGeom prst="rect">
            <a:avLst/>
          </a:prstGeom>
        </p:spPr>
      </p:pic>
      <p:sp>
        <p:nvSpPr>
          <p:cNvPr id="16" name="Title 15">
            <a:extLst>
              <a:ext uri="{FF2B5EF4-FFF2-40B4-BE49-F238E27FC236}">
                <a16:creationId xmlns:a16="http://schemas.microsoft.com/office/drawing/2014/main" id="{CE79DDE2-C75A-C141-B321-860960C8F729}"/>
              </a:ext>
            </a:extLst>
          </p:cNvPr>
          <p:cNvSpPr>
            <a:spLocks noGrp="1"/>
          </p:cNvSpPr>
          <p:nvPr>
            <p:ph type="title"/>
          </p:nvPr>
        </p:nvSpPr>
        <p:spPr/>
        <p:txBody>
          <a:bodyPr>
            <a:normAutofit/>
          </a:bodyPr>
          <a:lstStyle/>
          <a:p>
            <a:r>
              <a:rPr lang="en-US" sz="4000" dirty="0"/>
              <a:t>United States</a:t>
            </a:r>
          </a:p>
        </p:txBody>
      </p:sp>
      <p:sp>
        <p:nvSpPr>
          <p:cNvPr id="18" name="Content Placeholder 17">
            <a:extLst>
              <a:ext uri="{FF2B5EF4-FFF2-40B4-BE49-F238E27FC236}">
                <a16:creationId xmlns:a16="http://schemas.microsoft.com/office/drawing/2014/main" id="{D1B19887-48A2-964B-A089-521E47DA6086}"/>
              </a:ext>
            </a:extLst>
          </p:cNvPr>
          <p:cNvSpPr>
            <a:spLocks noGrp="1"/>
          </p:cNvSpPr>
          <p:nvPr>
            <p:ph idx="4294967295"/>
          </p:nvPr>
        </p:nvSpPr>
        <p:spPr>
          <a:xfrm>
            <a:off x="838200" y="1825625"/>
            <a:ext cx="3185160" cy="4351338"/>
          </a:xfrm>
        </p:spPr>
        <p:txBody>
          <a:bodyPr/>
          <a:lstStyle/>
          <a:p>
            <a:pPr marL="514350" indent="-514350">
              <a:buFont typeface="+mj-lt"/>
              <a:buAutoNum type="arabicPeriod"/>
            </a:pPr>
            <a:r>
              <a:rPr lang="en-US" dirty="0"/>
              <a:t>Location</a:t>
            </a:r>
          </a:p>
          <a:p>
            <a:pPr marL="514350" indent="-514350">
              <a:buFont typeface="+mj-lt"/>
              <a:buAutoNum type="arabicPeriod"/>
            </a:pPr>
            <a:r>
              <a:rPr lang="en-US" dirty="0"/>
              <a:t>Location</a:t>
            </a:r>
          </a:p>
          <a:p>
            <a:pPr marL="514350" indent="-514350">
              <a:buFont typeface="+mj-lt"/>
              <a:buAutoNum type="arabicPeriod"/>
            </a:pPr>
            <a:r>
              <a:rPr lang="en-US" dirty="0"/>
              <a:t>Location</a:t>
            </a:r>
          </a:p>
          <a:p>
            <a:pPr marL="514350" indent="-514350">
              <a:buFont typeface="+mj-lt"/>
              <a:buAutoNum type="arabicPeriod"/>
            </a:pPr>
            <a:r>
              <a:rPr lang="en-US" dirty="0"/>
              <a:t>Location</a:t>
            </a:r>
          </a:p>
        </p:txBody>
      </p:sp>
      <p:grpSp>
        <p:nvGrpSpPr>
          <p:cNvPr id="23" name="Group 22">
            <a:extLst>
              <a:ext uri="{FF2B5EF4-FFF2-40B4-BE49-F238E27FC236}">
                <a16:creationId xmlns:a16="http://schemas.microsoft.com/office/drawing/2014/main" id="{D0C93779-FD69-634F-9E3C-9DAFED380D09}"/>
              </a:ext>
            </a:extLst>
          </p:cNvPr>
          <p:cNvGrpSpPr/>
          <p:nvPr/>
        </p:nvGrpSpPr>
        <p:grpSpPr>
          <a:xfrm>
            <a:off x="6242670" y="1327343"/>
            <a:ext cx="533764" cy="443301"/>
            <a:chOff x="6242670" y="1327343"/>
            <a:chExt cx="533764" cy="443301"/>
          </a:xfrm>
        </p:grpSpPr>
        <p:pic>
          <p:nvPicPr>
            <p:cNvPr id="19" name="Picture 18">
              <a:extLst>
                <a:ext uri="{FF2B5EF4-FFF2-40B4-BE49-F238E27FC236}">
                  <a16:creationId xmlns:a16="http://schemas.microsoft.com/office/drawing/2014/main" id="{4228ECB5-382B-9C49-985E-7F8A0449AF6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20" name="TextBox 19">
              <a:extLst>
                <a:ext uri="{FF2B5EF4-FFF2-40B4-BE49-F238E27FC236}">
                  <a16:creationId xmlns:a16="http://schemas.microsoft.com/office/drawing/2014/main" id="{51151F4A-956B-9B43-B7E9-D006A8F324D3}"/>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1</a:t>
              </a:r>
            </a:p>
          </p:txBody>
        </p:sp>
      </p:grpSp>
      <p:grpSp>
        <p:nvGrpSpPr>
          <p:cNvPr id="42" name="Group 41">
            <a:extLst>
              <a:ext uri="{FF2B5EF4-FFF2-40B4-BE49-F238E27FC236}">
                <a16:creationId xmlns:a16="http://schemas.microsoft.com/office/drawing/2014/main" id="{A8A1B235-9CC3-FF4C-9EA4-39963FFFD394}"/>
              </a:ext>
            </a:extLst>
          </p:cNvPr>
          <p:cNvGrpSpPr/>
          <p:nvPr/>
        </p:nvGrpSpPr>
        <p:grpSpPr>
          <a:xfrm>
            <a:off x="7461870" y="2399788"/>
            <a:ext cx="533764" cy="443301"/>
            <a:chOff x="6242670" y="1327343"/>
            <a:chExt cx="533764" cy="443301"/>
          </a:xfrm>
        </p:grpSpPr>
        <p:pic>
          <p:nvPicPr>
            <p:cNvPr id="43" name="Picture 18">
              <a:extLst>
                <a:ext uri="{FF2B5EF4-FFF2-40B4-BE49-F238E27FC236}">
                  <a16:creationId xmlns:a16="http://schemas.microsoft.com/office/drawing/2014/main" id="{381C8F8C-81C1-D04F-B180-9BEBE778B4C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44" name="TextBox 43">
              <a:extLst>
                <a:ext uri="{FF2B5EF4-FFF2-40B4-BE49-F238E27FC236}">
                  <a16:creationId xmlns:a16="http://schemas.microsoft.com/office/drawing/2014/main" id="{1BFBC782-E450-224D-8EED-8F71C017F505}"/>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2</a:t>
              </a:r>
            </a:p>
          </p:txBody>
        </p:sp>
      </p:grpSp>
      <p:grpSp>
        <p:nvGrpSpPr>
          <p:cNvPr id="45" name="Group 44">
            <a:extLst>
              <a:ext uri="{FF2B5EF4-FFF2-40B4-BE49-F238E27FC236}">
                <a16:creationId xmlns:a16="http://schemas.microsoft.com/office/drawing/2014/main" id="{3769539C-0C55-004C-894F-0A57A8E42E0C}"/>
              </a:ext>
            </a:extLst>
          </p:cNvPr>
          <p:cNvGrpSpPr/>
          <p:nvPr/>
        </p:nvGrpSpPr>
        <p:grpSpPr>
          <a:xfrm>
            <a:off x="7732804" y="3562543"/>
            <a:ext cx="533764" cy="443301"/>
            <a:chOff x="6242670" y="1327343"/>
            <a:chExt cx="533764" cy="443301"/>
          </a:xfrm>
        </p:grpSpPr>
        <p:pic>
          <p:nvPicPr>
            <p:cNvPr id="46" name="Picture 18">
              <a:extLst>
                <a:ext uri="{FF2B5EF4-FFF2-40B4-BE49-F238E27FC236}">
                  <a16:creationId xmlns:a16="http://schemas.microsoft.com/office/drawing/2014/main" id="{56D3F54D-B5D6-4445-90F5-C258B7BCF33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47" name="TextBox 46">
              <a:extLst>
                <a:ext uri="{FF2B5EF4-FFF2-40B4-BE49-F238E27FC236}">
                  <a16:creationId xmlns:a16="http://schemas.microsoft.com/office/drawing/2014/main" id="{285771BD-07F3-A94F-9C4D-FF28F8E006B6}"/>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3</a:t>
              </a:r>
            </a:p>
          </p:txBody>
        </p:sp>
      </p:grpSp>
      <p:grpSp>
        <p:nvGrpSpPr>
          <p:cNvPr id="48" name="Group 47">
            <a:extLst>
              <a:ext uri="{FF2B5EF4-FFF2-40B4-BE49-F238E27FC236}">
                <a16:creationId xmlns:a16="http://schemas.microsoft.com/office/drawing/2014/main" id="{60BB7DF0-50CF-A943-A9C0-7976DFDA80E5}"/>
              </a:ext>
            </a:extLst>
          </p:cNvPr>
          <p:cNvGrpSpPr/>
          <p:nvPr/>
        </p:nvGrpSpPr>
        <p:grpSpPr>
          <a:xfrm>
            <a:off x="10295381" y="4691432"/>
            <a:ext cx="533764" cy="443301"/>
            <a:chOff x="6242670" y="1327343"/>
            <a:chExt cx="533764" cy="443301"/>
          </a:xfrm>
        </p:grpSpPr>
        <p:pic>
          <p:nvPicPr>
            <p:cNvPr id="49" name="Picture 18">
              <a:extLst>
                <a:ext uri="{FF2B5EF4-FFF2-40B4-BE49-F238E27FC236}">
                  <a16:creationId xmlns:a16="http://schemas.microsoft.com/office/drawing/2014/main" id="{C777FF60-B098-FA4E-9DB7-77C02C47A75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1193" y="1327343"/>
              <a:ext cx="356718" cy="443301"/>
            </a:xfrm>
            <a:prstGeom prst="rect">
              <a:avLst/>
            </a:prstGeom>
            <a:effectLst>
              <a:outerShdw blurRad="50800" dist="38100" dir="5400000" algn="t" rotWithShape="0">
                <a:schemeClr val="bg2"/>
              </a:outerShdw>
            </a:effectLst>
          </p:spPr>
        </p:pic>
        <p:sp>
          <p:nvSpPr>
            <p:cNvPr id="50" name="TextBox 49">
              <a:extLst>
                <a:ext uri="{FF2B5EF4-FFF2-40B4-BE49-F238E27FC236}">
                  <a16:creationId xmlns:a16="http://schemas.microsoft.com/office/drawing/2014/main" id="{092E7B2D-0AF7-4441-9570-EB92B3D4A46B}"/>
                </a:ext>
              </a:extLst>
            </p:cNvPr>
            <p:cNvSpPr txBox="1"/>
            <p:nvPr/>
          </p:nvSpPr>
          <p:spPr>
            <a:xfrm>
              <a:off x="6242670" y="1348939"/>
              <a:ext cx="533764" cy="400110"/>
            </a:xfrm>
            <a:prstGeom prst="rect">
              <a:avLst/>
            </a:prstGeom>
            <a:noFill/>
          </p:spPr>
          <p:txBody>
            <a:bodyPr wrap="square" rtlCol="0" anchor="ctr">
              <a:spAutoFit/>
            </a:bodyPr>
            <a:lstStyle/>
            <a:p>
              <a:pPr algn="ctr"/>
              <a:r>
                <a:rPr lang="en-US" sz="2000" b="1" dirty="0">
                  <a:solidFill>
                    <a:schemeClr val="bg1"/>
                  </a:solidFill>
                </a:rPr>
                <a:t>4</a:t>
              </a:r>
            </a:p>
          </p:txBody>
        </p:sp>
      </p:grpSp>
      <p:sp>
        <p:nvSpPr>
          <p:cNvPr id="17" name="TextBox 16">
            <a:extLst>
              <a:ext uri="{FF2B5EF4-FFF2-40B4-BE49-F238E27FC236}">
                <a16:creationId xmlns:a16="http://schemas.microsoft.com/office/drawing/2014/main" id="{0E1F8B50-5AA5-394E-88A9-D390E41A66A3}"/>
              </a:ext>
            </a:extLst>
          </p:cNvPr>
          <p:cNvSpPr txBox="1"/>
          <p:nvPr/>
        </p:nvSpPr>
        <p:spPr>
          <a:xfrm>
            <a:off x="748095" y="6287139"/>
            <a:ext cx="9321371" cy="375552"/>
          </a:xfrm>
          <a:prstGeom prst="rect">
            <a:avLst/>
          </a:prstGeom>
          <a:noFill/>
        </p:spPr>
        <p:txBody>
          <a:bodyPr wrap="square">
            <a:spAutoFit/>
          </a:bodyPr>
          <a:lstStyle/>
          <a:p>
            <a:pPr>
              <a:lnSpc>
                <a:spcPct val="150000"/>
              </a:lnSpc>
            </a:pPr>
            <a:r>
              <a:rPr lang="en-US" sz="1400" dirty="0"/>
              <a:t>To </a:t>
            </a:r>
            <a:r>
              <a:rPr lang="en-US" sz="1400" b="1" dirty="0"/>
              <a:t>change the map color</a:t>
            </a:r>
            <a:r>
              <a:rPr lang="en-US" sz="1400" dirty="0"/>
              <a:t>, click the image then use the “graphics format” pane to locate the “graphics fill” function.</a:t>
            </a:r>
          </a:p>
        </p:txBody>
      </p:sp>
    </p:spTree>
    <p:extLst>
      <p:ext uri="{BB962C8B-B14F-4D97-AF65-F5344CB8AC3E}">
        <p14:creationId xmlns:p14="http://schemas.microsoft.com/office/powerpoint/2010/main" val="3207550057"/>
      </p:ext>
    </p:extLst>
  </p:cSld>
  <p:clrMapOvr>
    <a:masterClrMapping/>
  </p:clrMapOvr>
</p:sld>
</file>

<file path=ppt/theme/theme1.xml><?xml version="1.0" encoding="utf-8"?>
<a:theme xmlns:a="http://schemas.openxmlformats.org/drawingml/2006/main" name="HPTN Theme">
  <a:themeElements>
    <a:clrScheme name="HPTN 2024">
      <a:dk1>
        <a:srgbClr val="003355"/>
      </a:dk1>
      <a:lt1>
        <a:srgbClr val="FFFFFF"/>
      </a:lt1>
      <a:dk2>
        <a:srgbClr val="004572"/>
      </a:dk2>
      <a:lt2>
        <a:srgbClr val="9ED5DE"/>
      </a:lt2>
      <a:accent1>
        <a:srgbClr val="0D98AC"/>
      </a:accent1>
      <a:accent2>
        <a:srgbClr val="84C340"/>
      </a:accent2>
      <a:accent3>
        <a:srgbClr val="FAC31B"/>
      </a:accent3>
      <a:accent4>
        <a:srgbClr val="1864AB"/>
      </a:accent4>
      <a:accent5>
        <a:srgbClr val="5900AD"/>
      </a:accent5>
      <a:accent6>
        <a:srgbClr val="870FFB"/>
      </a:accent6>
      <a:hlink>
        <a:srgbClr val="0B16FB"/>
      </a:hlink>
      <a:folHlink>
        <a:srgbClr val="638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37109</TotalTime>
  <Words>355</Words>
  <Application>Microsoft Macintosh PowerPoint</Application>
  <PresentationFormat>Widescreen</PresentationFormat>
  <Paragraphs>61</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HPTN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United States</vt:lpstr>
      <vt:lpstr>Africa</vt:lpstr>
      <vt:lpstr>South America</vt:lpstr>
      <vt:lpstr>South East Asia</vt:lpstr>
      <vt:lpstr>World Map</vt:lpstr>
      <vt:lpstr>Icon Library</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Alvarado</dc:creator>
  <cp:lastModifiedBy>Sam Alvarado</cp:lastModifiedBy>
  <cp:revision>9</cp:revision>
  <dcterms:created xsi:type="dcterms:W3CDTF">2024-08-26T18:38:42Z</dcterms:created>
  <dcterms:modified xsi:type="dcterms:W3CDTF">2026-05-05T18:12:15Z</dcterms:modified>
</cp:coreProperties>
</file>