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6"/>
  </p:notesMasterIdLst>
  <p:sldIdLst>
    <p:sldId id="256" r:id="rId5"/>
  </p:sldIdLst>
  <p:sldSz cx="30275213" cy="428037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D9D"/>
    <a:srgbClr val="4BACC6"/>
    <a:srgbClr val="8CB94B"/>
    <a:srgbClr val="1F354B"/>
    <a:srgbClr val="D3EBF1"/>
    <a:srgbClr val="A7D6E3"/>
    <a:srgbClr val="73BED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66" autoAdjust="0"/>
    <p:restoredTop sz="94155" autoAdjust="0"/>
  </p:normalViewPr>
  <p:slideViewPr>
    <p:cSldViewPr snapToGrid="0">
      <p:cViewPr>
        <p:scale>
          <a:sx n="45" d="100"/>
          <a:sy n="45" d="100"/>
        </p:scale>
        <p:origin x="616"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annequito:Desktop:*Kay%20Files%20Sorry%20Sad%20Face:HPTN%20Poster%20Templates:HPTN%20PowerPoint%20Templates%20v2:HPTN-Posters-Excel_Examples.xlsx" TargetMode="Externa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5"/>
    </mc:Choice>
    <mc:Fallback>
      <c:style val="15"/>
    </mc:Fallback>
  </mc:AlternateContent>
  <c:chart>
    <c:autoTitleDeleted val="0"/>
    <c:plotArea>
      <c:layout/>
      <c:pieChart>
        <c:varyColors val="1"/>
        <c:ser>
          <c:idx val="0"/>
          <c:order val="0"/>
          <c:dPt>
            <c:idx val="0"/>
            <c:bubble3D val="0"/>
            <c:spPr>
              <a:solidFill>
                <a:srgbClr val="8CB94B"/>
              </a:solidFill>
            </c:spPr>
            <c:extLst>
              <c:ext xmlns:c16="http://schemas.microsoft.com/office/drawing/2014/chart" uri="{C3380CC4-5D6E-409C-BE32-E72D297353CC}">
                <c16:uniqueId val="{00000001-51BC-42E2-B81C-613E0DA1B017}"/>
              </c:ext>
            </c:extLst>
          </c:dPt>
          <c:dPt>
            <c:idx val="1"/>
            <c:bubble3D val="0"/>
            <c:spPr>
              <a:solidFill>
                <a:srgbClr val="007D9D"/>
              </a:solidFill>
            </c:spPr>
            <c:extLst>
              <c:ext xmlns:c16="http://schemas.microsoft.com/office/drawing/2014/chart" uri="{C3380CC4-5D6E-409C-BE32-E72D297353CC}">
                <c16:uniqueId val="{00000000-51BC-42E2-B81C-613E0DA1B017}"/>
              </c:ext>
            </c:extLst>
          </c:dPt>
          <c:dPt>
            <c:idx val="2"/>
            <c:bubble3D val="0"/>
            <c:spPr>
              <a:solidFill>
                <a:srgbClr val="73BED3"/>
              </a:solidFill>
            </c:spPr>
            <c:extLst>
              <c:ext xmlns:c16="http://schemas.microsoft.com/office/drawing/2014/chart" uri="{C3380CC4-5D6E-409C-BE32-E72D297353CC}">
                <c16:uniqueId val="{00000002-51BC-42E2-B81C-613E0DA1B017}"/>
              </c:ext>
            </c:extLst>
          </c:dPt>
          <c:dPt>
            <c:idx val="3"/>
            <c:bubble3D val="0"/>
            <c:spPr>
              <a:solidFill>
                <a:srgbClr val="A7D6E3"/>
              </a:solidFill>
            </c:spPr>
            <c:extLst>
              <c:ext xmlns:c16="http://schemas.microsoft.com/office/drawing/2014/chart" uri="{C3380CC4-5D6E-409C-BE32-E72D297353CC}">
                <c16:uniqueId val="{00000003-51BC-42E2-B81C-613E0DA1B017}"/>
              </c:ext>
            </c:extLst>
          </c:dPt>
          <c:dPt>
            <c:idx val="4"/>
            <c:bubble3D val="0"/>
            <c:spPr>
              <a:solidFill>
                <a:srgbClr val="D3EBF1"/>
              </a:solidFill>
            </c:spPr>
            <c:extLst>
              <c:ext xmlns:c16="http://schemas.microsoft.com/office/drawing/2014/chart" uri="{C3380CC4-5D6E-409C-BE32-E72D297353CC}">
                <c16:uniqueId val="{00000004-51BC-42E2-B81C-613E0DA1B017}"/>
              </c:ext>
            </c:extLst>
          </c:dPt>
          <c:cat>
            <c:strRef>
              <c:f>Sheet1!$A$26:$E$26</c:f>
              <c:strCache>
                <c:ptCount val="5"/>
                <c:pt idx="0">
                  <c:v>IV Drug User</c:v>
                </c:pt>
                <c:pt idx="1">
                  <c:v>Alcohol User</c:v>
                </c:pt>
                <c:pt idx="2">
                  <c:v>IV Drug and Alcohol User</c:v>
                </c:pt>
                <c:pt idx="3">
                  <c:v>Alcohol Users</c:v>
                </c:pt>
                <c:pt idx="4">
                  <c:v>Other Users</c:v>
                </c:pt>
              </c:strCache>
            </c:strRef>
          </c:cat>
          <c:val>
            <c:numRef>
              <c:f>Sheet1!$A$27:$E$27</c:f>
              <c:numCache>
                <c:formatCode>0%</c:formatCode>
                <c:ptCount val="5"/>
                <c:pt idx="0">
                  <c:v>0.2</c:v>
                </c:pt>
                <c:pt idx="1">
                  <c:v>0.5</c:v>
                </c:pt>
                <c:pt idx="2">
                  <c:v>0.1</c:v>
                </c:pt>
                <c:pt idx="3">
                  <c:v>0.15</c:v>
                </c:pt>
                <c:pt idx="4">
                  <c:v>0.05</c:v>
                </c:pt>
              </c:numCache>
            </c:numRef>
          </c:val>
          <c:extLst>
            <c:ext xmlns:c16="http://schemas.microsoft.com/office/drawing/2014/chart" uri="{C3380CC4-5D6E-409C-BE32-E72D297353CC}">
              <c16:uniqueId val="{00000000-2437-496E-A2C4-694767E67139}"/>
            </c:ext>
          </c:extLst>
        </c:ser>
        <c:dLbls>
          <c:showLegendKey val="0"/>
          <c:showVal val="0"/>
          <c:showCatName val="0"/>
          <c:showSerName val="0"/>
          <c:showPercent val="0"/>
          <c:showBubbleSize val="0"/>
          <c:showLeaderLines val="0"/>
        </c:dLbls>
        <c:firstSliceAng val="0"/>
      </c:pieChart>
    </c:plotArea>
    <c:legend>
      <c:legendPos val="r"/>
      <c:layout>
        <c:manualLayout>
          <c:xMode val="edge"/>
          <c:yMode val="edge"/>
          <c:x val="0.73950299960644506"/>
          <c:y val="0.3764394734571217"/>
          <c:w val="0.17971278505813973"/>
          <c:h val="0.29295829780141214"/>
        </c:manualLayout>
      </c:layout>
      <c:overlay val="0"/>
      <c:txPr>
        <a:bodyPr/>
        <a:lstStyle/>
        <a:p>
          <a:pPr>
            <a:defRPr sz="2000">
              <a:latin typeface="Arial" panose="020B0604020202020204" pitchFamily="34" charset="0"/>
              <a:cs typeface="Arial" panose="020B0604020202020204" pitchFamily="34" charset="0"/>
            </a:defRPr>
          </a:pPr>
          <a:endParaRPr lang="en-US"/>
        </a:p>
      </c:txPr>
    </c:legend>
    <c:plotVisOnly val="1"/>
    <c:dispBlanksAs val="zero"/>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ARM 1</c:v>
                </c:pt>
              </c:strCache>
            </c:strRef>
          </c:tx>
          <c:spPr>
            <a:solidFill>
              <a:schemeClr val="accent1"/>
            </a:solidFill>
            <a:ln>
              <a:noFill/>
            </a:ln>
            <a:effectLst/>
          </c:spPr>
          <c:invertIfNegative val="0"/>
          <c:cat>
            <c:strRef>
              <c:f>Sheet1!$A$2:$A$4</c:f>
              <c:strCache>
                <c:ptCount val="3"/>
                <c:pt idx="0">
                  <c:v>Male</c:v>
                </c:pt>
                <c:pt idx="1">
                  <c:v>Femail</c:v>
                </c:pt>
                <c:pt idx="2">
                  <c:v>Unspecified</c:v>
                </c:pt>
              </c:strCache>
            </c:strRef>
          </c:cat>
          <c:val>
            <c:numRef>
              <c:f>Sheet1!$B$2:$B$4</c:f>
              <c:numCache>
                <c:formatCode>General</c:formatCode>
                <c:ptCount val="3"/>
                <c:pt idx="0">
                  <c:v>4.3</c:v>
                </c:pt>
                <c:pt idx="1">
                  <c:v>2.5</c:v>
                </c:pt>
                <c:pt idx="2">
                  <c:v>3.5</c:v>
                </c:pt>
              </c:numCache>
            </c:numRef>
          </c:val>
          <c:extLst>
            <c:ext xmlns:c16="http://schemas.microsoft.com/office/drawing/2014/chart" uri="{C3380CC4-5D6E-409C-BE32-E72D297353CC}">
              <c16:uniqueId val="{00000000-D468-CE4E-BCC3-C806D00BD8DE}"/>
            </c:ext>
          </c:extLst>
        </c:ser>
        <c:ser>
          <c:idx val="1"/>
          <c:order val="1"/>
          <c:tx>
            <c:strRef>
              <c:f>Sheet1!$C$1</c:f>
              <c:strCache>
                <c:ptCount val="1"/>
                <c:pt idx="0">
                  <c:v>ARM 2</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Male</c:v>
                </c:pt>
                <c:pt idx="1">
                  <c:v>Femail</c:v>
                </c:pt>
                <c:pt idx="2">
                  <c:v>Unspecified</c:v>
                </c:pt>
              </c:strCache>
            </c:strRef>
          </c:cat>
          <c:val>
            <c:numRef>
              <c:f>Sheet1!$C$2:$C$4</c:f>
              <c:numCache>
                <c:formatCode>General</c:formatCode>
                <c:ptCount val="3"/>
                <c:pt idx="0">
                  <c:v>2.4</c:v>
                </c:pt>
                <c:pt idx="1">
                  <c:v>4.4000000000000004</c:v>
                </c:pt>
                <c:pt idx="2">
                  <c:v>1.8</c:v>
                </c:pt>
              </c:numCache>
            </c:numRef>
          </c:val>
          <c:extLst>
            <c:ext xmlns:c16="http://schemas.microsoft.com/office/drawing/2014/chart" uri="{C3380CC4-5D6E-409C-BE32-E72D297353CC}">
              <c16:uniqueId val="{00000001-D468-CE4E-BCC3-C806D00BD8DE}"/>
            </c:ext>
          </c:extLst>
        </c:ser>
        <c:ser>
          <c:idx val="2"/>
          <c:order val="2"/>
          <c:tx>
            <c:strRef>
              <c:f>Sheet1!$D$1</c:f>
              <c:strCache>
                <c:ptCount val="1"/>
                <c:pt idx="0">
                  <c:v>ARM 3</c:v>
                </c:pt>
              </c:strCache>
            </c:strRef>
          </c:tx>
          <c:spPr>
            <a:solidFill>
              <a:schemeClr val="accent3"/>
            </a:solidFill>
            <a:ln>
              <a:noFill/>
            </a:ln>
            <a:effectLst/>
          </c:spPr>
          <c:invertIfNegative val="0"/>
          <c:cat>
            <c:strRef>
              <c:f>Sheet1!$A$2:$A$4</c:f>
              <c:strCache>
                <c:ptCount val="3"/>
                <c:pt idx="0">
                  <c:v>Male</c:v>
                </c:pt>
                <c:pt idx="1">
                  <c:v>Femail</c:v>
                </c:pt>
                <c:pt idx="2">
                  <c:v>Unspecified</c:v>
                </c:pt>
              </c:strCache>
            </c:strRef>
          </c:cat>
          <c:val>
            <c:numRef>
              <c:f>Sheet1!$D$2:$D$4</c:f>
              <c:numCache>
                <c:formatCode>General</c:formatCode>
                <c:ptCount val="3"/>
                <c:pt idx="0">
                  <c:v>2</c:v>
                </c:pt>
                <c:pt idx="1">
                  <c:v>2</c:v>
                </c:pt>
                <c:pt idx="2">
                  <c:v>3</c:v>
                </c:pt>
              </c:numCache>
            </c:numRef>
          </c:val>
          <c:extLst>
            <c:ext xmlns:c16="http://schemas.microsoft.com/office/drawing/2014/chart" uri="{C3380CC4-5D6E-409C-BE32-E72D297353CC}">
              <c16:uniqueId val="{00000002-D468-CE4E-BCC3-C806D00BD8DE}"/>
            </c:ext>
          </c:extLst>
        </c:ser>
        <c:dLbls>
          <c:showLegendKey val="0"/>
          <c:showVal val="0"/>
          <c:showCatName val="0"/>
          <c:showSerName val="0"/>
          <c:showPercent val="0"/>
          <c:showBubbleSize val="0"/>
        </c:dLbls>
        <c:gapWidth val="219"/>
        <c:overlap val="-27"/>
        <c:axId val="228201360"/>
        <c:axId val="228196264"/>
      </c:barChart>
      <c:catAx>
        <c:axId val="228201360"/>
        <c:scaling>
          <c:orientation val="minMax"/>
        </c:scaling>
        <c:delete val="1"/>
        <c:axPos val="b"/>
        <c:numFmt formatCode="General" sourceLinked="1"/>
        <c:majorTickMark val="none"/>
        <c:minorTickMark val="none"/>
        <c:tickLblPos val="nextTo"/>
        <c:crossAx val="228196264"/>
        <c:crosses val="autoZero"/>
        <c:auto val="1"/>
        <c:lblAlgn val="ctr"/>
        <c:lblOffset val="100"/>
        <c:noMultiLvlLbl val="0"/>
      </c:catAx>
      <c:valAx>
        <c:axId val="228196264"/>
        <c:scaling>
          <c:orientation val="minMax"/>
        </c:scaling>
        <c:delete val="1"/>
        <c:axPos val="l"/>
        <c:numFmt formatCode="General" sourceLinked="1"/>
        <c:majorTickMark val="none"/>
        <c:minorTickMark val="none"/>
        <c:tickLblPos val="nextTo"/>
        <c:crossAx val="228201360"/>
        <c:crosses val="autoZero"/>
        <c:crossBetween val="between"/>
      </c:valAx>
      <c:spPr>
        <a:noFill/>
        <a:ln>
          <a:noFill/>
        </a:ln>
        <a:effectLst/>
      </c:spPr>
    </c:plotArea>
    <c:legend>
      <c:legendPos val="r"/>
      <c:layout>
        <c:manualLayout>
          <c:xMode val="edge"/>
          <c:yMode val="edge"/>
          <c:x val="0.71305140705863534"/>
          <c:y val="0.4528596881775323"/>
          <c:w val="0.28435549753798517"/>
          <c:h val="0.36620126873607689"/>
        </c:manualLayout>
      </c:layout>
      <c:overlay val="0"/>
      <c:spPr>
        <a:noFill/>
        <a:ln>
          <a:noFill/>
        </a:ln>
        <a:effectLst/>
      </c:spPr>
      <c:txPr>
        <a:bodyPr rot="0" spcFirstLastPara="1" vertOverflow="ellipsis" vert="horz" wrap="square" anchor="ctr" anchorCtr="1"/>
        <a:lstStyle/>
        <a:p>
          <a:pPr>
            <a:defRPr sz="3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cked"/>
        <c:varyColors val="0"/>
        <c:ser>
          <c:idx val="0"/>
          <c:order val="0"/>
          <c:tx>
            <c:strRef>
              <c:f>Sheet1!$B$1</c:f>
              <c:strCache>
                <c:ptCount val="1"/>
                <c:pt idx="0">
                  <c:v>Drug 1</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Sheet1!$A$2:$A$5</c:f>
              <c:strCache>
                <c:ptCount val="4"/>
                <c:pt idx="0">
                  <c:v>Month 1</c:v>
                </c:pt>
                <c:pt idx="1">
                  <c:v>Month 6</c:v>
                </c:pt>
                <c:pt idx="2">
                  <c:v>Month 12</c:v>
                </c:pt>
                <c:pt idx="3">
                  <c:v>Month 18</c:v>
                </c:pt>
              </c:strCache>
            </c:strRef>
          </c:cat>
          <c:val>
            <c:numRef>
              <c:f>Sheet1!$B$2:$B$5</c:f>
              <c:numCache>
                <c:formatCode>General</c:formatCode>
                <c:ptCount val="4"/>
                <c:pt idx="0">
                  <c:v>4.3</c:v>
                </c:pt>
                <c:pt idx="1">
                  <c:v>2.5</c:v>
                </c:pt>
                <c:pt idx="2">
                  <c:v>3.5</c:v>
                </c:pt>
                <c:pt idx="3">
                  <c:v>4.5</c:v>
                </c:pt>
              </c:numCache>
            </c:numRef>
          </c:val>
          <c:smooth val="0"/>
          <c:extLst>
            <c:ext xmlns:c16="http://schemas.microsoft.com/office/drawing/2014/chart" uri="{C3380CC4-5D6E-409C-BE32-E72D297353CC}">
              <c16:uniqueId val="{00000000-6F03-F046-A7D5-FC1A9385AFD1}"/>
            </c:ext>
          </c:extLst>
        </c:ser>
        <c:ser>
          <c:idx val="1"/>
          <c:order val="1"/>
          <c:tx>
            <c:strRef>
              <c:f>Sheet1!$C$1</c:f>
              <c:strCache>
                <c:ptCount val="1"/>
                <c:pt idx="0">
                  <c:v>Drug 2</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Sheet1!$A$2:$A$5</c:f>
              <c:strCache>
                <c:ptCount val="4"/>
                <c:pt idx="0">
                  <c:v>Month 1</c:v>
                </c:pt>
                <c:pt idx="1">
                  <c:v>Month 6</c:v>
                </c:pt>
                <c:pt idx="2">
                  <c:v>Month 12</c:v>
                </c:pt>
                <c:pt idx="3">
                  <c:v>Month 18</c:v>
                </c:pt>
              </c:strCache>
            </c:strRef>
          </c:cat>
          <c:val>
            <c:numRef>
              <c:f>Sheet1!$C$2:$C$5</c:f>
              <c:numCache>
                <c:formatCode>General</c:formatCode>
                <c:ptCount val="4"/>
                <c:pt idx="0">
                  <c:v>2.4</c:v>
                </c:pt>
                <c:pt idx="1">
                  <c:v>4.4000000000000004</c:v>
                </c:pt>
                <c:pt idx="2">
                  <c:v>1.8</c:v>
                </c:pt>
                <c:pt idx="3">
                  <c:v>2.8</c:v>
                </c:pt>
              </c:numCache>
            </c:numRef>
          </c:val>
          <c:smooth val="0"/>
          <c:extLst>
            <c:ext xmlns:c16="http://schemas.microsoft.com/office/drawing/2014/chart" uri="{C3380CC4-5D6E-409C-BE32-E72D297353CC}">
              <c16:uniqueId val="{00000001-6F03-F046-A7D5-FC1A9385AFD1}"/>
            </c:ext>
          </c:extLst>
        </c:ser>
        <c:ser>
          <c:idx val="2"/>
          <c:order val="2"/>
          <c:tx>
            <c:strRef>
              <c:f>Sheet1!$D$1</c:f>
              <c:strCache>
                <c:ptCount val="1"/>
                <c:pt idx="0">
                  <c:v>Drug 3</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strRef>
              <c:f>Sheet1!$A$2:$A$5</c:f>
              <c:strCache>
                <c:ptCount val="4"/>
                <c:pt idx="0">
                  <c:v>Month 1</c:v>
                </c:pt>
                <c:pt idx="1">
                  <c:v>Month 6</c:v>
                </c:pt>
                <c:pt idx="2">
                  <c:v>Month 12</c:v>
                </c:pt>
                <c:pt idx="3">
                  <c:v>Month 18</c:v>
                </c:pt>
              </c:strCache>
            </c:strRef>
          </c:cat>
          <c:val>
            <c:numRef>
              <c:f>Sheet1!$D$2:$D$5</c:f>
              <c:numCache>
                <c:formatCode>General</c:formatCode>
                <c:ptCount val="4"/>
                <c:pt idx="0">
                  <c:v>2</c:v>
                </c:pt>
                <c:pt idx="1">
                  <c:v>2</c:v>
                </c:pt>
                <c:pt idx="2">
                  <c:v>3</c:v>
                </c:pt>
                <c:pt idx="3">
                  <c:v>5</c:v>
                </c:pt>
              </c:numCache>
            </c:numRef>
          </c:val>
          <c:smooth val="0"/>
          <c:extLst>
            <c:ext xmlns:c16="http://schemas.microsoft.com/office/drawing/2014/chart" uri="{C3380CC4-5D6E-409C-BE32-E72D297353CC}">
              <c16:uniqueId val="{00000002-6F03-F046-A7D5-FC1A9385AFD1}"/>
            </c:ext>
          </c:extLst>
        </c:ser>
        <c:dLbls>
          <c:showLegendKey val="0"/>
          <c:showVal val="0"/>
          <c:showCatName val="0"/>
          <c:showSerName val="0"/>
          <c:showPercent val="0"/>
          <c:showBubbleSize val="0"/>
        </c:dLbls>
        <c:marker val="1"/>
        <c:smooth val="0"/>
        <c:axId val="228197048"/>
        <c:axId val="228197832"/>
      </c:lineChart>
      <c:catAx>
        <c:axId val="2281970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3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28197832"/>
        <c:crosses val="autoZero"/>
        <c:auto val="1"/>
        <c:lblAlgn val="ctr"/>
        <c:lblOffset val="100"/>
        <c:noMultiLvlLbl val="0"/>
      </c:catAx>
      <c:valAx>
        <c:axId val="2281978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28197048"/>
        <c:crosses val="autoZero"/>
        <c:crossBetween val="between"/>
      </c:valAx>
      <c:spPr>
        <a:noFill/>
        <a:ln>
          <a:noFill/>
        </a:ln>
        <a:effectLst/>
      </c:spPr>
    </c:plotArea>
    <c:plotVisOnly val="1"/>
    <c:dispBlanksAs val="zero"/>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C73917-B246-417C-AF20-602643B7D748}" type="datetimeFigureOut">
              <a:rPr lang="en-US" smtClean="0"/>
              <a:t>7/4/23</a:t>
            </a:fld>
            <a:endParaRPr lang="en-US"/>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B5A1A8-BB3E-4A8D-B1F7-A47982062F88}" type="slidenum">
              <a:rPr lang="en-US" smtClean="0"/>
              <a:t>‹#›</a:t>
            </a:fld>
            <a:endParaRPr lang="en-US"/>
          </a:p>
        </p:txBody>
      </p:sp>
    </p:spTree>
    <p:extLst>
      <p:ext uri="{BB962C8B-B14F-4D97-AF65-F5344CB8AC3E}">
        <p14:creationId xmlns:p14="http://schemas.microsoft.com/office/powerpoint/2010/main" val="2516590230"/>
      </p:ext>
    </p:extLst>
  </p:cSld>
  <p:clrMap bg1="lt1" tx1="dk1" bg2="lt2" tx2="dk2" accent1="accent1" accent2="accent2" accent3="accent3" accent4="accent4" accent5="accent5" accent6="accent6" hlink="hlink" folHlink="folHlink"/>
  <p:notesStyle>
    <a:lvl1pPr marL="0" algn="l" defTabSz="3506831" rtl="0" eaLnBrk="1" latinLnBrk="0" hangingPunct="1">
      <a:defRPr sz="4602" kern="1200">
        <a:solidFill>
          <a:schemeClr val="tx1"/>
        </a:solidFill>
        <a:latin typeface="+mn-lt"/>
        <a:ea typeface="+mn-ea"/>
        <a:cs typeface="+mn-cs"/>
      </a:defRPr>
    </a:lvl1pPr>
    <a:lvl2pPr marL="1753416" algn="l" defTabSz="3506831" rtl="0" eaLnBrk="1" latinLnBrk="0" hangingPunct="1">
      <a:defRPr sz="4602" kern="1200">
        <a:solidFill>
          <a:schemeClr val="tx1"/>
        </a:solidFill>
        <a:latin typeface="+mn-lt"/>
        <a:ea typeface="+mn-ea"/>
        <a:cs typeface="+mn-cs"/>
      </a:defRPr>
    </a:lvl2pPr>
    <a:lvl3pPr marL="3506831" algn="l" defTabSz="3506831" rtl="0" eaLnBrk="1" latinLnBrk="0" hangingPunct="1">
      <a:defRPr sz="4602" kern="1200">
        <a:solidFill>
          <a:schemeClr val="tx1"/>
        </a:solidFill>
        <a:latin typeface="+mn-lt"/>
        <a:ea typeface="+mn-ea"/>
        <a:cs typeface="+mn-cs"/>
      </a:defRPr>
    </a:lvl3pPr>
    <a:lvl4pPr marL="5260246" algn="l" defTabSz="3506831" rtl="0" eaLnBrk="1" latinLnBrk="0" hangingPunct="1">
      <a:defRPr sz="4602" kern="1200">
        <a:solidFill>
          <a:schemeClr val="tx1"/>
        </a:solidFill>
        <a:latin typeface="+mn-lt"/>
        <a:ea typeface="+mn-ea"/>
        <a:cs typeface="+mn-cs"/>
      </a:defRPr>
    </a:lvl4pPr>
    <a:lvl5pPr marL="7013661" algn="l" defTabSz="3506831" rtl="0" eaLnBrk="1" latinLnBrk="0" hangingPunct="1">
      <a:defRPr sz="4602" kern="1200">
        <a:solidFill>
          <a:schemeClr val="tx1"/>
        </a:solidFill>
        <a:latin typeface="+mn-lt"/>
        <a:ea typeface="+mn-ea"/>
        <a:cs typeface="+mn-cs"/>
      </a:defRPr>
    </a:lvl5pPr>
    <a:lvl6pPr marL="8767077" algn="l" defTabSz="3506831" rtl="0" eaLnBrk="1" latinLnBrk="0" hangingPunct="1">
      <a:defRPr sz="4602" kern="1200">
        <a:solidFill>
          <a:schemeClr val="tx1"/>
        </a:solidFill>
        <a:latin typeface="+mn-lt"/>
        <a:ea typeface="+mn-ea"/>
        <a:cs typeface="+mn-cs"/>
      </a:defRPr>
    </a:lvl6pPr>
    <a:lvl7pPr marL="10520492" algn="l" defTabSz="3506831" rtl="0" eaLnBrk="1" latinLnBrk="0" hangingPunct="1">
      <a:defRPr sz="4602" kern="1200">
        <a:solidFill>
          <a:schemeClr val="tx1"/>
        </a:solidFill>
        <a:latin typeface="+mn-lt"/>
        <a:ea typeface="+mn-ea"/>
        <a:cs typeface="+mn-cs"/>
      </a:defRPr>
    </a:lvl7pPr>
    <a:lvl8pPr marL="12273908" algn="l" defTabSz="3506831" rtl="0" eaLnBrk="1" latinLnBrk="0" hangingPunct="1">
      <a:defRPr sz="4602" kern="1200">
        <a:solidFill>
          <a:schemeClr val="tx1"/>
        </a:solidFill>
        <a:latin typeface="+mn-lt"/>
        <a:ea typeface="+mn-ea"/>
        <a:cs typeface="+mn-cs"/>
      </a:defRPr>
    </a:lvl8pPr>
    <a:lvl9pPr marL="14027322" algn="l" defTabSz="3506831" rtl="0" eaLnBrk="1" latinLnBrk="0" hangingPunct="1">
      <a:defRPr sz="4602"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8388" y="1143000"/>
            <a:ext cx="2181225"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5A1A8-BB3E-4A8D-B1F7-A47982062F88}" type="slidenum">
              <a:rPr lang="en-US" smtClean="0"/>
              <a:t>1</a:t>
            </a:fld>
            <a:endParaRPr lang="en-US"/>
          </a:p>
        </p:txBody>
      </p:sp>
    </p:spTree>
    <p:extLst>
      <p:ext uri="{BB962C8B-B14F-4D97-AF65-F5344CB8AC3E}">
        <p14:creationId xmlns:p14="http://schemas.microsoft.com/office/powerpoint/2010/main" val="30548402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en-US"/>
              <a:t>Click to edit Master title style</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7/4/23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014762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BD488E-738A-4F6A-826B-21662EAD8A62}" type="datetimeFigureOut">
              <a:rPr lang="en-US" smtClean="0"/>
              <a:t>7/4/23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028538-4D43-4A75-AD71-85A77C170BE2}" type="slidenum">
              <a:rPr lang="en-US" smtClean="0"/>
              <a:t>‹#›</a:t>
            </a:fld>
            <a:endParaRPr lang="en-US"/>
          </a:p>
        </p:txBody>
      </p:sp>
    </p:spTree>
    <p:extLst>
      <p:ext uri="{BB962C8B-B14F-4D97-AF65-F5344CB8AC3E}">
        <p14:creationId xmlns:p14="http://schemas.microsoft.com/office/powerpoint/2010/main" val="3967098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BD488E-738A-4F6A-826B-21662EAD8A62}" type="datetimeFigureOut">
              <a:rPr lang="en-US" smtClean="0"/>
              <a:t>7/4/23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028538-4D43-4A75-AD71-85A77C170BE2}" type="slidenum">
              <a:rPr lang="en-US" smtClean="0"/>
              <a:t>‹#›</a:t>
            </a:fld>
            <a:endParaRPr lang="en-US"/>
          </a:p>
        </p:txBody>
      </p:sp>
    </p:spTree>
    <p:extLst>
      <p:ext uri="{BB962C8B-B14F-4D97-AF65-F5344CB8AC3E}">
        <p14:creationId xmlns:p14="http://schemas.microsoft.com/office/powerpoint/2010/main" val="582415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D5C4422-FCD5-43B5-A866-202F938EAC62}"/>
              </a:ext>
            </a:extLst>
          </p:cNvPr>
          <p:cNvSpPr/>
          <p:nvPr userDrawn="1"/>
        </p:nvSpPr>
        <p:spPr>
          <a:xfrm>
            <a:off x="-73645" y="12120523"/>
            <a:ext cx="30422501" cy="71799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17"/>
          </a:p>
        </p:txBody>
      </p:sp>
      <p:cxnSp>
        <p:nvCxnSpPr>
          <p:cNvPr id="9" name="Straight Connector 8">
            <a:extLst>
              <a:ext uri="{FF2B5EF4-FFF2-40B4-BE49-F238E27FC236}">
                <a16:creationId xmlns:a16="http://schemas.microsoft.com/office/drawing/2014/main" id="{870C1C0F-C89B-ED44-A684-DFBA529C3B1D}"/>
              </a:ext>
            </a:extLst>
          </p:cNvPr>
          <p:cNvCxnSpPr>
            <a:cxnSpLocks/>
          </p:cNvCxnSpPr>
          <p:nvPr userDrawn="1"/>
        </p:nvCxnSpPr>
        <p:spPr>
          <a:xfrm>
            <a:off x="1189110" y="40664902"/>
            <a:ext cx="27896994" cy="0"/>
          </a:xfrm>
          <a:prstGeom prst="line">
            <a:avLst/>
          </a:prstGeom>
          <a:ln w="57150">
            <a:solidFill>
              <a:schemeClr val="accent1"/>
            </a:solidFill>
          </a:ln>
          <a:effectLst/>
        </p:spPr>
        <p:style>
          <a:lnRef idx="2">
            <a:schemeClr val="accent1"/>
          </a:lnRef>
          <a:fillRef idx="0">
            <a:schemeClr val="accent1"/>
          </a:fillRef>
          <a:effectRef idx="1">
            <a:schemeClr val="accent1"/>
          </a:effectRef>
          <a:fontRef idx="minor">
            <a:schemeClr val="tx1"/>
          </a:fontRef>
        </p:style>
      </p:cxnSp>
      <p:grpSp>
        <p:nvGrpSpPr>
          <p:cNvPr id="2" name="Group 1">
            <a:extLst>
              <a:ext uri="{FF2B5EF4-FFF2-40B4-BE49-F238E27FC236}">
                <a16:creationId xmlns:a16="http://schemas.microsoft.com/office/drawing/2014/main" id="{E87D7ABF-7AF0-784A-8C82-ED536D469CD1}"/>
              </a:ext>
            </a:extLst>
          </p:cNvPr>
          <p:cNvGrpSpPr/>
          <p:nvPr userDrawn="1"/>
        </p:nvGrpSpPr>
        <p:grpSpPr>
          <a:xfrm>
            <a:off x="1161276" y="40862638"/>
            <a:ext cx="7053746" cy="1397205"/>
            <a:chOff x="1161276" y="40875890"/>
            <a:chExt cx="7053746" cy="1397205"/>
          </a:xfrm>
        </p:grpSpPr>
        <p:grpSp>
          <p:nvGrpSpPr>
            <p:cNvPr id="10" name="Group 9">
              <a:extLst>
                <a:ext uri="{FF2B5EF4-FFF2-40B4-BE49-F238E27FC236}">
                  <a16:creationId xmlns:a16="http://schemas.microsoft.com/office/drawing/2014/main" id="{698C96B7-9F88-2948-9995-30E479145B6B}"/>
                </a:ext>
              </a:extLst>
            </p:cNvPr>
            <p:cNvGrpSpPr/>
            <p:nvPr userDrawn="1"/>
          </p:nvGrpSpPr>
          <p:grpSpPr>
            <a:xfrm>
              <a:off x="1161276" y="40875890"/>
              <a:ext cx="7053746" cy="1271153"/>
              <a:chOff x="611620" y="18059963"/>
              <a:chExt cx="2234109" cy="855387"/>
            </a:xfrm>
          </p:grpSpPr>
          <p:sp>
            <p:nvSpPr>
              <p:cNvPr id="11" name="TextBox 10">
                <a:extLst>
                  <a:ext uri="{FF2B5EF4-FFF2-40B4-BE49-F238E27FC236}">
                    <a16:creationId xmlns:a16="http://schemas.microsoft.com/office/drawing/2014/main" id="{7293D200-5058-6242-A981-1265C85C39BB}"/>
                  </a:ext>
                </a:extLst>
              </p:cNvPr>
              <p:cNvSpPr txBox="1"/>
              <p:nvPr/>
            </p:nvSpPr>
            <p:spPr>
              <a:xfrm>
                <a:off x="611620" y="18059963"/>
                <a:ext cx="2234109" cy="344233"/>
              </a:xfrm>
              <a:prstGeom prst="rect">
                <a:avLst/>
              </a:prstGeom>
              <a:noFill/>
            </p:spPr>
            <p:txBody>
              <a:bodyPr wrap="square" rtlCol="0">
                <a:spAutoFit/>
              </a:bodyPr>
              <a:lstStyle/>
              <a:p>
                <a:r>
                  <a:rPr lang="en-US" sz="2383" dirty="0">
                    <a:latin typeface="Arial" panose="020B0604020202020204" pitchFamily="34" charset="0"/>
                    <a:cs typeface="Arial" panose="020B0604020202020204" pitchFamily="34" charset="0"/>
                  </a:rPr>
                  <a:t>For more information, visit </a:t>
                </a:r>
                <a:r>
                  <a:rPr lang="en-US" sz="2383" b="1" dirty="0">
                    <a:solidFill>
                      <a:schemeClr val="tx2"/>
                    </a:solidFill>
                    <a:latin typeface="Arial" panose="020B0604020202020204" pitchFamily="34" charset="0"/>
                    <a:cs typeface="Arial" panose="020B0604020202020204" pitchFamily="34" charset="0"/>
                  </a:rPr>
                  <a:t>hptn.org </a:t>
                </a:r>
                <a:r>
                  <a:rPr lang="en-US" sz="2383" dirty="0">
                    <a:latin typeface="Arial" panose="020B0604020202020204" pitchFamily="34" charset="0"/>
                    <a:cs typeface="Arial" panose="020B0604020202020204" pitchFamily="34" charset="0"/>
                  </a:rPr>
                  <a:t>and follow us</a:t>
                </a:r>
                <a:r>
                  <a:rPr lang="en-US" sz="2724" dirty="0">
                    <a:latin typeface="Arial" panose="020B0604020202020204" pitchFamily="34" charset="0"/>
                    <a:cs typeface="Arial" panose="020B0604020202020204" pitchFamily="34" charset="0"/>
                  </a:rPr>
                  <a:t>: </a:t>
                </a:r>
              </a:p>
            </p:txBody>
          </p:sp>
          <p:sp>
            <p:nvSpPr>
              <p:cNvPr id="13" name="TextBox 12">
                <a:extLst>
                  <a:ext uri="{FF2B5EF4-FFF2-40B4-BE49-F238E27FC236}">
                    <a16:creationId xmlns:a16="http://schemas.microsoft.com/office/drawing/2014/main" id="{D3EC71F3-A101-0244-8F12-0AA7479950BD}"/>
                  </a:ext>
                </a:extLst>
              </p:cNvPr>
              <p:cNvSpPr txBox="1"/>
              <p:nvPr/>
            </p:nvSpPr>
            <p:spPr>
              <a:xfrm>
                <a:off x="670499" y="18606454"/>
                <a:ext cx="596960" cy="308896"/>
              </a:xfrm>
              <a:prstGeom prst="rect">
                <a:avLst/>
              </a:prstGeom>
              <a:noFill/>
            </p:spPr>
            <p:txBody>
              <a:bodyPr wrap="square" rtlCol="0">
                <a:spAutoFit/>
              </a:bodyPr>
              <a:lstStyle/>
              <a:p>
                <a:r>
                  <a:rPr lang="en-US" sz="2383" dirty="0">
                    <a:solidFill>
                      <a:schemeClr val="tx2"/>
                    </a:solidFill>
                    <a:latin typeface="Arial" panose="020B0604020202020204" pitchFamily="34" charset="0"/>
                    <a:cs typeface="Arial" panose="020B0604020202020204" pitchFamily="34" charset="0"/>
                  </a:rPr>
                  <a:t>@</a:t>
                </a:r>
                <a:r>
                  <a:rPr lang="en-US" sz="2383" b="1" dirty="0" err="1">
                    <a:solidFill>
                      <a:schemeClr val="tx2"/>
                    </a:solidFill>
                    <a:latin typeface="Arial" panose="020B0604020202020204" pitchFamily="34" charset="0"/>
                    <a:cs typeface="Arial" panose="020B0604020202020204" pitchFamily="34" charset="0"/>
                  </a:rPr>
                  <a:t>HIVptn</a:t>
                </a:r>
                <a:endParaRPr lang="en-US" sz="2383" b="1" dirty="0">
                  <a:solidFill>
                    <a:schemeClr val="tx2"/>
                  </a:solidFill>
                  <a:latin typeface="Arial" panose="020B0604020202020204" pitchFamily="34" charset="0"/>
                  <a:cs typeface="Arial" panose="020B0604020202020204" pitchFamily="34" charset="0"/>
                </a:endParaRPr>
              </a:p>
            </p:txBody>
          </p:sp>
        </p:grpSp>
        <p:pic>
          <p:nvPicPr>
            <p:cNvPr id="14" name="Picture 13">
              <a:extLst>
                <a:ext uri="{FF2B5EF4-FFF2-40B4-BE49-F238E27FC236}">
                  <a16:creationId xmlns:a16="http://schemas.microsoft.com/office/drawing/2014/main" id="{FEDCD2A2-0087-1640-9E13-D2B95E88C037}"/>
                </a:ext>
              </a:extLst>
            </p:cNvPr>
            <p:cNvPicPr>
              <a:picLocks noChangeAspect="1"/>
            </p:cNvPicPr>
            <p:nvPr userDrawn="1"/>
          </p:nvPicPr>
          <p:blipFill>
            <a:blip r:embed="rId2"/>
            <a:stretch>
              <a:fillRect/>
            </a:stretch>
          </p:blipFill>
          <p:spPr>
            <a:xfrm>
              <a:off x="3372554" y="41549623"/>
              <a:ext cx="4842467" cy="723472"/>
            </a:xfrm>
            <a:prstGeom prst="rect">
              <a:avLst/>
            </a:prstGeom>
          </p:spPr>
        </p:pic>
      </p:grpSp>
      <p:sp>
        <p:nvSpPr>
          <p:cNvPr id="12" name="Text Placeholder 2">
            <a:extLst>
              <a:ext uri="{FF2B5EF4-FFF2-40B4-BE49-F238E27FC236}">
                <a16:creationId xmlns:a16="http://schemas.microsoft.com/office/drawing/2014/main" id="{E0065F60-45DA-624E-98BF-0E6DE2D5B82F}"/>
              </a:ext>
            </a:extLst>
          </p:cNvPr>
          <p:cNvSpPr txBox="1">
            <a:spLocks/>
          </p:cNvSpPr>
          <p:nvPr userDrawn="1"/>
        </p:nvSpPr>
        <p:spPr>
          <a:xfrm>
            <a:off x="9835620" y="40994746"/>
            <a:ext cx="12173776" cy="1132989"/>
          </a:xfrm>
          <a:prstGeom prst="rect">
            <a:avLst/>
          </a:prstGeom>
        </p:spPr>
        <p:txBody>
          <a:bodyPr vert="horz" wrap="square" lIns="258178" tIns="129089" rIns="258178" bIns="129089" rtlCol="0">
            <a:spAutoFit/>
          </a:bodyPr>
          <a:lstStyle/>
          <a:p>
            <a:pPr lvl="0"/>
            <a:r>
              <a:rPr lang="en-US" sz="1417" dirty="0"/>
              <a:t>Overall support for the HIV Prevention Trials Network (HPTN) is provided by the National Institute of Allergy and Infectious Diseases (NIAID), Office of the Director (OD), National Institutes of Health (NIH), National Institute on Drug Abuse (NIDA), the National Institute of Mental Health (NIMH), and the Eunice Kennedy Shriver National Institute of Child Health and Human Development (NICHD) under Award Numbers UM1AI068619-17 (HPTN Leadership and Operations Center), UM1AI068617-17 (HPTN Statistical and Data Management Center), and UM1AI068613-17 (HPTN Laboratory Center).</a:t>
            </a:r>
          </a:p>
        </p:txBody>
      </p:sp>
      <p:sp>
        <p:nvSpPr>
          <p:cNvPr id="15" name="TextBox 14">
            <a:extLst>
              <a:ext uri="{FF2B5EF4-FFF2-40B4-BE49-F238E27FC236}">
                <a16:creationId xmlns:a16="http://schemas.microsoft.com/office/drawing/2014/main" id="{08AFF7B1-F628-B24A-A1EA-172DD4BC396F}"/>
              </a:ext>
            </a:extLst>
          </p:cNvPr>
          <p:cNvSpPr txBox="1"/>
          <p:nvPr userDrawn="1"/>
        </p:nvSpPr>
        <p:spPr>
          <a:xfrm>
            <a:off x="22412471" y="41114772"/>
            <a:ext cx="3549953" cy="892937"/>
          </a:xfrm>
          <a:prstGeom prst="rect">
            <a:avLst/>
          </a:prstGeom>
          <a:noFill/>
        </p:spPr>
        <p:txBody>
          <a:bodyPr wrap="square" rtlCol="0">
            <a:spAutoFit/>
          </a:bodyPr>
          <a:lstStyle/>
          <a:p>
            <a:pPr algn="r"/>
            <a:r>
              <a:rPr lang="en-US" sz="1734" dirty="0">
                <a:latin typeface="Arial" panose="020B0604020202020204" pitchFamily="34" charset="0"/>
                <a:cs typeface="Arial" panose="020B0604020202020204" pitchFamily="34" charset="0"/>
              </a:rPr>
              <a:t>Presented at IAS 2023, </a:t>
            </a:r>
          </a:p>
          <a:p>
            <a:pPr algn="r"/>
            <a:r>
              <a:rPr lang="en-US" sz="1734" dirty="0">
                <a:latin typeface="Arial" panose="020B0604020202020204" pitchFamily="34" charset="0"/>
                <a:cs typeface="Arial" panose="020B0604020202020204" pitchFamily="34" charset="0"/>
              </a:rPr>
              <a:t>the 12th IAS Conference </a:t>
            </a:r>
          </a:p>
          <a:p>
            <a:pPr algn="r"/>
            <a:r>
              <a:rPr lang="en-US" sz="1734" dirty="0">
                <a:latin typeface="Arial" panose="020B0604020202020204" pitchFamily="34" charset="0"/>
                <a:cs typeface="Arial" panose="020B0604020202020204" pitchFamily="34" charset="0"/>
              </a:rPr>
              <a:t>on HIV Science</a:t>
            </a:r>
          </a:p>
        </p:txBody>
      </p:sp>
      <p:pic>
        <p:nvPicPr>
          <p:cNvPr id="16" name="Picture 15">
            <a:extLst>
              <a:ext uri="{FF2B5EF4-FFF2-40B4-BE49-F238E27FC236}">
                <a16:creationId xmlns:a16="http://schemas.microsoft.com/office/drawing/2014/main" id="{6EB98FE5-7796-EB40-B17B-B3E345674F6D}"/>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25962424" y="40859966"/>
            <a:ext cx="3568510" cy="1402549"/>
          </a:xfrm>
          <a:prstGeom prst="rect">
            <a:avLst/>
          </a:prstGeom>
        </p:spPr>
      </p:pic>
      <p:pic>
        <p:nvPicPr>
          <p:cNvPr id="4" name="Picture 3" descr="A blue and black logo&#10;&#10;Description automatically generated">
            <a:extLst>
              <a:ext uri="{FF2B5EF4-FFF2-40B4-BE49-F238E27FC236}">
                <a16:creationId xmlns:a16="http://schemas.microsoft.com/office/drawing/2014/main" id="{2D73C1B7-E765-8643-A1EC-1DF169821C7A}"/>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15366" y="345464"/>
            <a:ext cx="8545566" cy="3930960"/>
          </a:xfrm>
          <a:prstGeom prst="rect">
            <a:avLst/>
          </a:prstGeom>
        </p:spPr>
      </p:pic>
    </p:spTree>
    <p:extLst>
      <p:ext uri="{BB962C8B-B14F-4D97-AF65-F5344CB8AC3E}">
        <p14:creationId xmlns:p14="http://schemas.microsoft.com/office/powerpoint/2010/main" val="793179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BD488E-738A-4F6A-826B-21662EAD8A62}" type="datetimeFigureOut">
              <a:rPr lang="en-US" smtClean="0"/>
              <a:t>7/4/23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028538-4D43-4A75-AD71-85A77C170BE2}" type="slidenum">
              <a:rPr lang="en-US" smtClean="0"/>
              <a:t>‹#›</a:t>
            </a:fld>
            <a:endParaRPr lang="en-US"/>
          </a:p>
        </p:txBody>
      </p:sp>
    </p:spTree>
    <p:extLst>
      <p:ext uri="{BB962C8B-B14F-4D97-AF65-F5344CB8AC3E}">
        <p14:creationId xmlns:p14="http://schemas.microsoft.com/office/powerpoint/2010/main" val="536459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en-US"/>
              <a:t>Click to edit Master title style</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solidFill>
              </a:defRPr>
            </a:lvl1pPr>
            <a:lvl2pPr marL="1513743" indent="0">
              <a:buNone/>
              <a:defRPr sz="6622">
                <a:solidFill>
                  <a:schemeClr val="tx1">
                    <a:tint val="75000"/>
                  </a:schemeClr>
                </a:solidFill>
              </a:defRPr>
            </a:lvl2pPr>
            <a:lvl3pPr marL="3027487" indent="0">
              <a:buNone/>
              <a:defRPr sz="5960">
                <a:solidFill>
                  <a:schemeClr val="tx1">
                    <a:tint val="75000"/>
                  </a:schemeClr>
                </a:solidFill>
              </a:defRPr>
            </a:lvl3pPr>
            <a:lvl4pPr marL="4541230" indent="0">
              <a:buNone/>
              <a:defRPr sz="5297">
                <a:solidFill>
                  <a:schemeClr val="tx1">
                    <a:tint val="75000"/>
                  </a:schemeClr>
                </a:solidFill>
              </a:defRPr>
            </a:lvl4pPr>
            <a:lvl5pPr marL="6054974" indent="0">
              <a:buNone/>
              <a:defRPr sz="5297">
                <a:solidFill>
                  <a:schemeClr val="tx1">
                    <a:tint val="75000"/>
                  </a:schemeClr>
                </a:solidFill>
              </a:defRPr>
            </a:lvl5pPr>
            <a:lvl6pPr marL="7568717" indent="0">
              <a:buNone/>
              <a:defRPr sz="5297">
                <a:solidFill>
                  <a:schemeClr val="tx1">
                    <a:tint val="75000"/>
                  </a:schemeClr>
                </a:solidFill>
              </a:defRPr>
            </a:lvl6pPr>
            <a:lvl7pPr marL="9082461" indent="0">
              <a:buNone/>
              <a:defRPr sz="5297">
                <a:solidFill>
                  <a:schemeClr val="tx1">
                    <a:tint val="75000"/>
                  </a:schemeClr>
                </a:solidFill>
              </a:defRPr>
            </a:lvl7pPr>
            <a:lvl8pPr marL="10596204" indent="0">
              <a:buNone/>
              <a:defRPr sz="5297">
                <a:solidFill>
                  <a:schemeClr val="tx1">
                    <a:tint val="75000"/>
                  </a:schemeClr>
                </a:solidFill>
              </a:defRPr>
            </a:lvl8pPr>
            <a:lvl9pPr marL="12109948" indent="0">
              <a:buNone/>
              <a:defRPr sz="529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ABD488E-738A-4F6A-826B-21662EAD8A62}" type="datetimeFigureOut">
              <a:rPr lang="en-US" smtClean="0"/>
              <a:t>7/4/23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028538-4D43-4A75-AD71-85A77C170BE2}" type="slidenum">
              <a:rPr lang="en-US" smtClean="0"/>
              <a:t>‹#›</a:t>
            </a:fld>
            <a:endParaRPr lang="en-US"/>
          </a:p>
        </p:txBody>
      </p:sp>
    </p:spTree>
    <p:extLst>
      <p:ext uri="{BB962C8B-B14F-4D97-AF65-F5344CB8AC3E}">
        <p14:creationId xmlns:p14="http://schemas.microsoft.com/office/powerpoint/2010/main" val="1876388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ABD488E-738A-4F6A-826B-21662EAD8A62}" type="datetimeFigureOut">
              <a:rPr lang="en-US" smtClean="0"/>
              <a:t>7/4/23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028538-4D43-4A75-AD71-85A77C170BE2}" type="slidenum">
              <a:rPr lang="en-US" smtClean="0"/>
              <a:t>‹#›</a:t>
            </a:fld>
            <a:endParaRPr lang="en-US"/>
          </a:p>
        </p:txBody>
      </p:sp>
    </p:spTree>
    <p:extLst>
      <p:ext uri="{BB962C8B-B14F-4D97-AF65-F5344CB8AC3E}">
        <p14:creationId xmlns:p14="http://schemas.microsoft.com/office/powerpoint/2010/main" val="3063955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US"/>
              <a:t>Click to edit Master text styles</a:t>
            </a:r>
          </a:p>
        </p:txBody>
      </p:sp>
      <p:sp>
        <p:nvSpPr>
          <p:cNvPr id="4" name="Content Placeholder 3"/>
          <p:cNvSpPr>
            <a:spLocks noGrp="1"/>
          </p:cNvSpPr>
          <p:nvPr>
            <p:ph sz="half" idx="2"/>
          </p:nvPr>
        </p:nvSpPr>
        <p:spPr>
          <a:xfrm>
            <a:off x="2085368" y="15635264"/>
            <a:ext cx="12807832" cy="229971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US"/>
              <a:t>Click to edit Master text styles</a:t>
            </a:r>
          </a:p>
        </p:txBody>
      </p:sp>
      <p:sp>
        <p:nvSpPr>
          <p:cNvPr id="6" name="Content Placeholder 5"/>
          <p:cNvSpPr>
            <a:spLocks noGrp="1"/>
          </p:cNvSpPr>
          <p:nvPr>
            <p:ph sz="quarter" idx="4"/>
          </p:nvPr>
        </p:nvSpPr>
        <p:spPr>
          <a:xfrm>
            <a:off x="15326828" y="15635264"/>
            <a:ext cx="12870909" cy="229971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ABD488E-738A-4F6A-826B-21662EAD8A62}" type="datetimeFigureOut">
              <a:rPr lang="en-US" smtClean="0"/>
              <a:t>7/4/23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028538-4D43-4A75-AD71-85A77C170BE2}" type="slidenum">
              <a:rPr lang="en-US" smtClean="0"/>
              <a:t>‹#›</a:t>
            </a:fld>
            <a:endParaRPr lang="en-US"/>
          </a:p>
        </p:txBody>
      </p:sp>
    </p:spTree>
    <p:extLst>
      <p:ext uri="{BB962C8B-B14F-4D97-AF65-F5344CB8AC3E}">
        <p14:creationId xmlns:p14="http://schemas.microsoft.com/office/powerpoint/2010/main" val="3161138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ABD488E-738A-4F6A-826B-21662EAD8A62}" type="datetimeFigureOut">
              <a:rPr lang="en-US" smtClean="0"/>
              <a:t>7/4/23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028538-4D43-4A75-AD71-85A77C170BE2}" type="slidenum">
              <a:rPr lang="en-US" smtClean="0"/>
              <a:t>‹#›</a:t>
            </a:fld>
            <a:endParaRPr lang="en-US"/>
          </a:p>
        </p:txBody>
      </p:sp>
    </p:spTree>
    <p:extLst>
      <p:ext uri="{BB962C8B-B14F-4D97-AF65-F5344CB8AC3E}">
        <p14:creationId xmlns:p14="http://schemas.microsoft.com/office/powerpoint/2010/main" val="2629880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BD488E-738A-4F6A-826B-21662EAD8A62}" type="datetimeFigureOut">
              <a:rPr lang="en-US" smtClean="0"/>
              <a:t>7/4/23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028538-4D43-4A75-AD71-85A77C170BE2}" type="slidenum">
              <a:rPr lang="en-US" smtClean="0"/>
              <a:t>‹#›</a:t>
            </a:fld>
            <a:endParaRPr lang="en-US"/>
          </a:p>
        </p:txBody>
      </p:sp>
    </p:spTree>
    <p:extLst>
      <p:ext uri="{BB962C8B-B14F-4D97-AF65-F5344CB8AC3E}">
        <p14:creationId xmlns:p14="http://schemas.microsoft.com/office/powerpoint/2010/main" val="3797705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US"/>
              <a:t>Click to edit Master title style</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US"/>
              <a:t>Click to edit Master text styles</a:t>
            </a:r>
          </a:p>
        </p:txBody>
      </p:sp>
      <p:sp>
        <p:nvSpPr>
          <p:cNvPr id="5" name="Date Placeholder 4"/>
          <p:cNvSpPr>
            <a:spLocks noGrp="1"/>
          </p:cNvSpPr>
          <p:nvPr>
            <p:ph type="dt" sz="half" idx="10"/>
          </p:nvPr>
        </p:nvSpPr>
        <p:spPr/>
        <p:txBody>
          <a:bodyPr/>
          <a:lstStyle/>
          <a:p>
            <a:fld id="{3ABD488E-738A-4F6A-826B-21662EAD8A62}" type="datetimeFigureOut">
              <a:rPr lang="en-US" smtClean="0"/>
              <a:t>7/4/23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028538-4D43-4A75-AD71-85A77C170BE2}" type="slidenum">
              <a:rPr lang="en-US" smtClean="0"/>
              <a:t>‹#›</a:t>
            </a:fld>
            <a:endParaRPr lang="en-US"/>
          </a:p>
        </p:txBody>
      </p:sp>
    </p:spTree>
    <p:extLst>
      <p:ext uri="{BB962C8B-B14F-4D97-AF65-F5344CB8AC3E}">
        <p14:creationId xmlns:p14="http://schemas.microsoft.com/office/powerpoint/2010/main" val="1401103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US"/>
              <a:t>Click to edit Master title style</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en-US"/>
              <a:t>Click icon to add picture</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US"/>
              <a:t>Click to edit Master text styles</a:t>
            </a:r>
          </a:p>
        </p:txBody>
      </p:sp>
      <p:sp>
        <p:nvSpPr>
          <p:cNvPr id="5" name="Date Placeholder 4"/>
          <p:cNvSpPr>
            <a:spLocks noGrp="1"/>
          </p:cNvSpPr>
          <p:nvPr>
            <p:ph type="dt" sz="half" idx="10"/>
          </p:nvPr>
        </p:nvSpPr>
        <p:spPr/>
        <p:txBody>
          <a:bodyPr/>
          <a:lstStyle/>
          <a:p>
            <a:fld id="{3ABD488E-738A-4F6A-826B-21662EAD8A62}" type="datetimeFigureOut">
              <a:rPr lang="en-US" smtClean="0"/>
              <a:t>7/4/23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028538-4D43-4A75-AD71-85A77C170BE2}" type="slidenum">
              <a:rPr lang="en-US" smtClean="0"/>
              <a:t>‹#›</a:t>
            </a:fld>
            <a:endParaRPr lang="en-US"/>
          </a:p>
        </p:txBody>
      </p:sp>
    </p:spTree>
    <p:extLst>
      <p:ext uri="{BB962C8B-B14F-4D97-AF65-F5344CB8AC3E}">
        <p14:creationId xmlns:p14="http://schemas.microsoft.com/office/powerpoint/2010/main" val="934782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C764DE79-268F-4C1A-8933-263129D2AF90}" type="datetimeFigureOut">
              <a:rPr lang="en-US" dirty="0"/>
              <a:t>7/4/23</a:t>
            </a:fld>
            <a:endParaRPr lang="en-US" dirty="0"/>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48F63A3B-78C7-47BE-AE5E-E10140E04643}" type="slidenum">
              <a:rPr lang="en-US" dirty="0"/>
              <a:t>‹#›</a:t>
            </a:fld>
            <a:endParaRPr lang="en-US" dirty="0"/>
          </a:p>
        </p:txBody>
      </p:sp>
      <p:sp>
        <p:nvSpPr>
          <p:cNvPr id="7" name="Rectangle 6">
            <a:extLst>
              <a:ext uri="{FF2B5EF4-FFF2-40B4-BE49-F238E27FC236}">
                <a16:creationId xmlns:a16="http://schemas.microsoft.com/office/drawing/2014/main" id="{7FD153C3-8451-3343-A71F-2AC624A4F38A}"/>
              </a:ext>
            </a:extLst>
          </p:cNvPr>
          <p:cNvSpPr/>
          <p:nvPr userDrawn="1"/>
        </p:nvSpPr>
        <p:spPr>
          <a:xfrm>
            <a:off x="5" y="4031532"/>
            <a:ext cx="30275209" cy="38375900"/>
          </a:xfrm>
          <a:prstGeom prst="rect">
            <a:avLst/>
          </a:prstGeom>
          <a:solidFill>
            <a:schemeClr val="bg1"/>
          </a:solidFill>
          <a:ln w="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115" dirty="0"/>
              <a:t> </a:t>
            </a:r>
          </a:p>
        </p:txBody>
      </p:sp>
    </p:spTree>
    <p:extLst>
      <p:ext uri="{BB962C8B-B14F-4D97-AF65-F5344CB8AC3E}">
        <p14:creationId xmlns:p14="http://schemas.microsoft.com/office/powerpoint/2010/main" val="340536335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chart" Target="../charts/chart3.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Text Placeholder 2"/>
          <p:cNvSpPr txBox="1">
            <a:spLocks/>
          </p:cNvSpPr>
          <p:nvPr/>
        </p:nvSpPr>
        <p:spPr>
          <a:xfrm>
            <a:off x="1937737" y="20855339"/>
            <a:ext cx="13199868" cy="3827381"/>
          </a:xfrm>
          <a:prstGeom prst="rect">
            <a:avLst/>
          </a:prstGeom>
        </p:spPr>
        <p:txBody>
          <a:bodyPr vert="horz" wrap="square" lIns="258178" tIns="129089" rIns="258178" bIns="129089" rtlCol="0">
            <a:spAutoFit/>
          </a:bodyPr>
          <a:lstStyle/>
          <a:p>
            <a:pPr>
              <a:spcBef>
                <a:spcPct val="20000"/>
              </a:spcBef>
              <a:defRPr/>
            </a:pPr>
            <a:r>
              <a:rPr lang="en-US" sz="2200" dirty="0">
                <a:latin typeface="Arial" panose="020B0604020202020204" pitchFamily="34" charset="0"/>
                <a:cs typeface="Arial" panose="020B0604020202020204" pitchFamily="34" charset="0"/>
              </a:rPr>
              <a:t>Lorem ipsum dolor sit </a:t>
            </a:r>
            <a:r>
              <a:rPr lang="en-US" sz="2200" dirty="0" err="1">
                <a:latin typeface="Arial" panose="020B0604020202020204" pitchFamily="34" charset="0"/>
                <a:cs typeface="Arial" panose="020B0604020202020204" pitchFamily="34" charset="0"/>
              </a:rPr>
              <a:t>amet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consectetur</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adipiscing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elit</a:t>
            </a:r>
            <a:r>
              <a:rPr lang="en-US" sz="2200" dirty="0">
                <a:latin typeface="Arial" panose="020B0604020202020204" pitchFamily="34" charset="0"/>
                <a:cs typeface="Arial" panose="020B0604020202020204" pitchFamily="34" charset="0"/>
              </a:rPr>
              <a:t>. Maecenas a </a:t>
            </a:r>
            <a:r>
              <a:rPr lang="en-US" sz="2200" dirty="0" err="1">
                <a:latin typeface="Arial" panose="020B0604020202020204" pitchFamily="34" charset="0"/>
                <a:cs typeface="Arial" panose="020B0604020202020204" pitchFamily="34" charset="0"/>
              </a:rPr>
              <a:t>massa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urna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Nunc</a:t>
            </a:r>
            <a:r>
              <a:rPr lang="en-US" sz="2200" dirty="0">
                <a:latin typeface="Arial" panose="020B0604020202020204" pitchFamily="34" charset="0"/>
                <a:cs typeface="Arial" panose="020B0604020202020204" pitchFamily="34" charset="0"/>
              </a:rPr>
              <a:t> vitae </a:t>
            </a:r>
            <a:r>
              <a:rPr lang="en-US" sz="2200" dirty="0" err="1">
                <a:latin typeface="Arial" panose="020B0604020202020204" pitchFamily="34" charset="0"/>
                <a:cs typeface="Arial" panose="020B0604020202020204" pitchFamily="34" charset="0"/>
              </a:rPr>
              <a:t>mauris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metus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Mauris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consequat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nibh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est</a:t>
            </a:r>
            <a:r>
              <a:rPr lang="en-US" sz="2200" dirty="0">
                <a:latin typeface="Arial" panose="020B0604020202020204" pitchFamily="34" charset="0"/>
                <a:cs typeface="Arial" panose="020B0604020202020204" pitchFamily="34" charset="0"/>
              </a:rPr>
              <a:t>, at </a:t>
            </a:r>
            <a:r>
              <a:rPr lang="en-US" sz="2200" dirty="0" err="1">
                <a:latin typeface="Arial" panose="020B0604020202020204" pitchFamily="34" charset="0"/>
                <a:cs typeface="Arial" panose="020B0604020202020204" pitchFamily="34" charset="0"/>
              </a:rPr>
              <a:t>tempor</a:t>
            </a:r>
            <a:r>
              <a:rPr lang="en-US" sz="2200" dirty="0">
                <a:latin typeface="Arial" panose="020B0604020202020204" pitchFamily="34" charset="0"/>
                <a:cs typeface="Arial" panose="020B0604020202020204" pitchFamily="34" charset="0"/>
              </a:rPr>
              <a:t> sem. </a:t>
            </a:r>
            <a:r>
              <a:rPr lang="en-US" sz="2200" dirty="0" err="1">
                <a:latin typeface="Arial" panose="020B0604020202020204" pitchFamily="34" charset="0"/>
                <a:cs typeface="Arial" panose="020B0604020202020204" pitchFamily="34" charset="0"/>
              </a:rPr>
              <a:t>Phasellus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eget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sapien</a:t>
            </a:r>
            <a:r>
              <a:rPr lang="en-US" sz="2200" dirty="0">
                <a:latin typeface="Arial" panose="020B0604020202020204" pitchFamily="34" charset="0"/>
                <a:cs typeface="Arial" panose="020B0604020202020204" pitchFamily="34" charset="0"/>
              </a:rPr>
              <a:t> sit </a:t>
            </a:r>
            <a:r>
              <a:rPr lang="en-US" sz="2200" dirty="0" err="1">
                <a:latin typeface="Arial" panose="020B0604020202020204" pitchFamily="34" charset="0"/>
                <a:cs typeface="Arial" panose="020B0604020202020204" pitchFamily="34" charset="0"/>
              </a:rPr>
              <a:t>amet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purus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suscipit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blandit</a:t>
            </a:r>
            <a:r>
              <a:rPr lang="en-US" sz="2200" dirty="0">
                <a:latin typeface="Arial" panose="020B0604020202020204" pitchFamily="34" charset="0"/>
                <a:cs typeface="Arial" panose="020B0604020202020204" pitchFamily="34" charset="0"/>
              </a:rPr>
              <a:t> at </a:t>
            </a:r>
            <a:r>
              <a:rPr lang="en-US" sz="2200" dirty="0" err="1">
                <a:latin typeface="Arial" panose="020B0604020202020204" pitchFamily="34" charset="0"/>
                <a:cs typeface="Arial" panose="020B0604020202020204" pitchFamily="34" charset="0"/>
              </a:rPr>
              <a:t>quis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leo</a:t>
            </a:r>
            <a:r>
              <a:rPr lang="en-US" sz="2200" dirty="0">
                <a:latin typeface="Arial" panose="020B0604020202020204" pitchFamily="34" charset="0"/>
                <a:cs typeface="Arial" panose="020B0604020202020204" pitchFamily="34" charset="0"/>
              </a:rPr>
              <a:t>. Class </a:t>
            </a:r>
            <a:r>
              <a:rPr lang="en-US" sz="2200" dirty="0" err="1">
                <a:latin typeface="Arial" panose="020B0604020202020204" pitchFamily="34" charset="0"/>
                <a:cs typeface="Arial" panose="020B0604020202020204" pitchFamily="34" charset="0"/>
              </a:rPr>
              <a:t>aptent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taciti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sociosqu</a:t>
            </a:r>
            <a:r>
              <a:rPr lang="en-US" sz="2200" dirty="0">
                <a:latin typeface="Arial" panose="020B0604020202020204" pitchFamily="34" charset="0"/>
                <a:cs typeface="Arial" panose="020B0604020202020204" pitchFamily="34" charset="0"/>
              </a:rPr>
              <a:t> ad </a:t>
            </a:r>
            <a:r>
              <a:rPr lang="en-US" sz="2200" dirty="0" err="1">
                <a:latin typeface="Arial" panose="020B0604020202020204" pitchFamily="34" charset="0"/>
                <a:cs typeface="Arial" panose="020B0604020202020204" pitchFamily="34" charset="0"/>
              </a:rPr>
              <a:t>litora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torquent</a:t>
            </a:r>
            <a:r>
              <a:rPr lang="en-US" sz="2200" dirty="0">
                <a:latin typeface="Arial" panose="020B0604020202020204" pitchFamily="34" charset="0"/>
                <a:cs typeface="Arial" panose="020B0604020202020204" pitchFamily="34" charset="0"/>
              </a:rPr>
              <a:t> per </a:t>
            </a:r>
            <a:r>
              <a:rPr lang="en-US" sz="2200" dirty="0" err="1">
                <a:latin typeface="Arial" panose="020B0604020202020204" pitchFamily="34" charset="0"/>
                <a:cs typeface="Arial" panose="020B0604020202020204" pitchFamily="34" charset="0"/>
              </a:rPr>
              <a:t>conubia</a:t>
            </a:r>
            <a:r>
              <a:rPr lang="en-US" sz="2200" dirty="0">
                <a:latin typeface="Arial" panose="020B0604020202020204" pitchFamily="34" charset="0"/>
                <a:cs typeface="Arial" panose="020B0604020202020204" pitchFamily="34" charset="0"/>
              </a:rPr>
              <a:t> nostra, per </a:t>
            </a:r>
            <a:r>
              <a:rPr lang="en-US" sz="2200" dirty="0" err="1">
                <a:latin typeface="Arial" panose="020B0604020202020204" pitchFamily="34" charset="0"/>
                <a:cs typeface="Arial" panose="020B0604020202020204" pitchFamily="34" charset="0"/>
              </a:rPr>
              <a:t>inceptos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himenaeos</a:t>
            </a:r>
            <a:r>
              <a:rPr lang="en-US" sz="2200" dirty="0">
                <a:latin typeface="Arial" panose="020B0604020202020204" pitchFamily="34" charset="0"/>
                <a:cs typeface="Arial" panose="020B0604020202020204" pitchFamily="34" charset="0"/>
              </a:rPr>
              <a:t>. </a:t>
            </a:r>
          </a:p>
          <a:p>
            <a:pPr defTabSz="1291013">
              <a:spcBef>
                <a:spcPct val="20000"/>
              </a:spcBef>
              <a:defRPr/>
            </a:pPr>
            <a:endParaRPr lang="en-US" sz="2200" dirty="0">
              <a:latin typeface="Arial" panose="020B0604020202020204" pitchFamily="34" charset="0"/>
              <a:cs typeface="Arial" panose="020B0604020202020204" pitchFamily="34" charset="0"/>
            </a:endParaRPr>
          </a:p>
          <a:p>
            <a:pPr defTabSz="1291013">
              <a:spcBef>
                <a:spcPct val="20000"/>
              </a:spcBef>
              <a:defRPr/>
            </a:pPr>
            <a:r>
              <a:rPr lang="en-US" sz="2200" dirty="0">
                <a:latin typeface="Arial" panose="020B0604020202020204" pitchFamily="34" charset="0"/>
                <a:cs typeface="Arial" panose="020B0604020202020204" pitchFamily="34" charset="0"/>
              </a:rPr>
              <a:t>Lorem ipsum dolor sit </a:t>
            </a:r>
            <a:r>
              <a:rPr lang="en-US" sz="2200" dirty="0" err="1">
                <a:latin typeface="Arial" panose="020B0604020202020204" pitchFamily="34" charset="0"/>
                <a:cs typeface="Arial" panose="020B0604020202020204" pitchFamily="34" charset="0"/>
              </a:rPr>
              <a:t>amet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consectetur</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adipiscing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elit</a:t>
            </a:r>
            <a:r>
              <a:rPr lang="en-US" sz="2200" dirty="0">
                <a:latin typeface="Arial" panose="020B0604020202020204" pitchFamily="34" charset="0"/>
                <a:cs typeface="Arial" panose="020B0604020202020204" pitchFamily="34" charset="0"/>
              </a:rPr>
              <a:t>. Maecenas a </a:t>
            </a:r>
            <a:r>
              <a:rPr lang="en-US" sz="2200" dirty="0" err="1">
                <a:latin typeface="Arial" panose="020B0604020202020204" pitchFamily="34" charset="0"/>
                <a:cs typeface="Arial" panose="020B0604020202020204" pitchFamily="34" charset="0"/>
              </a:rPr>
              <a:t>massa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urna</a:t>
            </a:r>
            <a:r>
              <a:rPr lang="en-US" sz="2200" dirty="0">
                <a:latin typeface="Arial" panose="020B0604020202020204" pitchFamily="34" charset="0"/>
                <a:cs typeface="Arial" panose="020B0604020202020204" pitchFamily="34" charset="0"/>
              </a:rPr>
              <a:t>. Nunc vitae </a:t>
            </a:r>
            <a:r>
              <a:rPr lang="en-US" sz="2200" dirty="0" err="1">
                <a:latin typeface="Arial" panose="020B0604020202020204" pitchFamily="34" charset="0"/>
                <a:cs typeface="Arial" panose="020B0604020202020204" pitchFamily="34" charset="0"/>
              </a:rPr>
              <a:t>mauris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metus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Mauris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consequat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nibh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est</a:t>
            </a:r>
            <a:r>
              <a:rPr lang="en-US" sz="2200" dirty="0">
                <a:latin typeface="Arial" panose="020B0604020202020204" pitchFamily="34" charset="0"/>
                <a:cs typeface="Arial" panose="020B0604020202020204" pitchFamily="34" charset="0"/>
              </a:rPr>
              <a:t>, at </a:t>
            </a:r>
            <a:r>
              <a:rPr lang="en-US" sz="2200" dirty="0" err="1">
                <a:latin typeface="Arial" panose="020B0604020202020204" pitchFamily="34" charset="0"/>
                <a:cs typeface="Arial" panose="020B0604020202020204" pitchFamily="34" charset="0"/>
              </a:rPr>
              <a:t>tempor</a:t>
            </a:r>
            <a:r>
              <a:rPr lang="en-US" sz="2200" dirty="0">
                <a:latin typeface="Arial" panose="020B0604020202020204" pitchFamily="34" charset="0"/>
                <a:cs typeface="Arial" panose="020B0604020202020204" pitchFamily="34" charset="0"/>
              </a:rPr>
              <a:t> sem. </a:t>
            </a:r>
            <a:r>
              <a:rPr lang="en-US" sz="2200" dirty="0" err="1">
                <a:latin typeface="Arial" panose="020B0604020202020204" pitchFamily="34" charset="0"/>
                <a:cs typeface="Arial" panose="020B0604020202020204" pitchFamily="34" charset="0"/>
              </a:rPr>
              <a:t>Phasellus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eget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sapien</a:t>
            </a:r>
            <a:r>
              <a:rPr lang="en-US" sz="2200" dirty="0">
                <a:latin typeface="Arial" panose="020B0604020202020204" pitchFamily="34" charset="0"/>
                <a:cs typeface="Arial" panose="020B0604020202020204" pitchFamily="34" charset="0"/>
              </a:rPr>
              <a:t> sit </a:t>
            </a:r>
            <a:r>
              <a:rPr lang="en-US" sz="2200" dirty="0" err="1">
                <a:latin typeface="Arial" panose="020B0604020202020204" pitchFamily="34" charset="0"/>
                <a:cs typeface="Arial" panose="020B0604020202020204" pitchFamily="34" charset="0"/>
              </a:rPr>
              <a:t>amet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purus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suscipit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blandit</a:t>
            </a:r>
            <a:r>
              <a:rPr lang="en-US" sz="2200" dirty="0">
                <a:latin typeface="Arial" panose="020B0604020202020204" pitchFamily="34" charset="0"/>
                <a:cs typeface="Arial" panose="020B0604020202020204" pitchFamily="34" charset="0"/>
              </a:rPr>
              <a:t> at </a:t>
            </a:r>
            <a:r>
              <a:rPr lang="en-US" sz="2200" dirty="0" err="1">
                <a:latin typeface="Arial" panose="020B0604020202020204" pitchFamily="34" charset="0"/>
                <a:cs typeface="Arial" panose="020B0604020202020204" pitchFamily="34" charset="0"/>
              </a:rPr>
              <a:t>quis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leo</a:t>
            </a:r>
            <a:r>
              <a:rPr lang="en-US" sz="2200" dirty="0">
                <a:latin typeface="Arial" panose="020B0604020202020204" pitchFamily="34" charset="0"/>
                <a:cs typeface="Arial" panose="020B0604020202020204" pitchFamily="34" charset="0"/>
              </a:rPr>
              <a:t>. Class </a:t>
            </a:r>
            <a:r>
              <a:rPr lang="en-US" sz="2200" dirty="0" err="1">
                <a:latin typeface="Arial" panose="020B0604020202020204" pitchFamily="34" charset="0"/>
                <a:cs typeface="Arial" panose="020B0604020202020204" pitchFamily="34" charset="0"/>
              </a:rPr>
              <a:t>aptent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taciti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sociosqu</a:t>
            </a:r>
            <a:r>
              <a:rPr lang="en-US" sz="2200" dirty="0">
                <a:latin typeface="Arial" panose="020B0604020202020204" pitchFamily="34" charset="0"/>
                <a:cs typeface="Arial" panose="020B0604020202020204" pitchFamily="34" charset="0"/>
              </a:rPr>
              <a:t> ad </a:t>
            </a:r>
            <a:r>
              <a:rPr lang="en-US" sz="2200" dirty="0" err="1">
                <a:latin typeface="Arial" panose="020B0604020202020204" pitchFamily="34" charset="0"/>
                <a:cs typeface="Arial" panose="020B0604020202020204" pitchFamily="34" charset="0"/>
              </a:rPr>
              <a:t>litora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torquent</a:t>
            </a:r>
            <a:r>
              <a:rPr lang="en-US" sz="2200" dirty="0">
                <a:latin typeface="Arial" panose="020B0604020202020204" pitchFamily="34" charset="0"/>
                <a:cs typeface="Arial" panose="020B0604020202020204" pitchFamily="34" charset="0"/>
              </a:rPr>
              <a:t> per </a:t>
            </a:r>
            <a:r>
              <a:rPr lang="en-US" sz="2200" dirty="0" err="1">
                <a:latin typeface="Arial" panose="020B0604020202020204" pitchFamily="34" charset="0"/>
                <a:cs typeface="Arial" panose="020B0604020202020204" pitchFamily="34" charset="0"/>
              </a:rPr>
              <a:t>conubia</a:t>
            </a:r>
            <a:r>
              <a:rPr lang="en-US" sz="2200" dirty="0">
                <a:latin typeface="Arial" panose="020B0604020202020204" pitchFamily="34" charset="0"/>
                <a:cs typeface="Arial" panose="020B0604020202020204" pitchFamily="34" charset="0"/>
              </a:rPr>
              <a:t> nostra, per </a:t>
            </a:r>
            <a:r>
              <a:rPr lang="en-US" sz="2200" dirty="0" err="1">
                <a:latin typeface="Arial" panose="020B0604020202020204" pitchFamily="34" charset="0"/>
                <a:cs typeface="Arial" panose="020B0604020202020204" pitchFamily="34" charset="0"/>
              </a:rPr>
              <a:t>inceptos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himenaeos</a:t>
            </a:r>
            <a:r>
              <a:rPr lang="en-US" sz="2200" dirty="0">
                <a:latin typeface="Arial" panose="020B0604020202020204" pitchFamily="34" charset="0"/>
                <a:cs typeface="Arial" panose="020B0604020202020204" pitchFamily="34" charset="0"/>
              </a:rPr>
              <a:t>. </a:t>
            </a:r>
          </a:p>
          <a:p>
            <a:pPr indent="-2163636">
              <a:spcBef>
                <a:spcPct val="20000"/>
              </a:spcBef>
              <a:defRPr/>
            </a:pPr>
            <a:endParaRPr lang="en-US" sz="2081" dirty="0">
              <a:latin typeface="Arial" panose="020B0604020202020204" pitchFamily="34" charset="0"/>
              <a:cs typeface="Arial" panose="020B0604020202020204" pitchFamily="34" charset="0"/>
            </a:endParaRPr>
          </a:p>
        </p:txBody>
      </p:sp>
      <p:sp>
        <p:nvSpPr>
          <p:cNvPr id="68" name="Text Placeholder 2"/>
          <p:cNvSpPr txBox="1">
            <a:spLocks/>
          </p:cNvSpPr>
          <p:nvPr/>
        </p:nvSpPr>
        <p:spPr>
          <a:xfrm>
            <a:off x="1937737" y="19771140"/>
            <a:ext cx="5389302" cy="1128897"/>
          </a:xfrm>
          <a:prstGeom prst="rect">
            <a:avLst/>
          </a:prstGeom>
        </p:spPr>
        <p:txBody>
          <a:bodyPr vert="horz" lIns="258178" tIns="129089" rIns="258178" bIns="129089" rtlCol="0">
            <a:normAutofit/>
          </a:bodyPr>
          <a:lstStyle/>
          <a:p>
            <a:pPr algn="just">
              <a:lnSpc>
                <a:spcPct val="120000"/>
              </a:lnSpc>
            </a:pPr>
            <a:r>
              <a:rPr lang="en-US" sz="4161" b="1" dirty="0">
                <a:solidFill>
                  <a:schemeClr val="accent1"/>
                </a:solidFill>
                <a:latin typeface="Arial" panose="020B0604020202020204" pitchFamily="34" charset="0"/>
                <a:cs typeface="Arial" panose="020B0604020202020204" pitchFamily="34" charset="0"/>
              </a:rPr>
              <a:t>METHODS</a:t>
            </a:r>
          </a:p>
        </p:txBody>
      </p:sp>
      <p:graphicFrame>
        <p:nvGraphicFramePr>
          <p:cNvPr id="106" name="Table 105"/>
          <p:cNvGraphicFramePr>
            <a:graphicFrameLocks noGrp="1"/>
          </p:cNvGraphicFramePr>
          <p:nvPr>
            <p:extLst>
              <p:ext uri="{D42A27DB-BD31-4B8C-83A1-F6EECF244321}">
                <p14:modId xmlns:p14="http://schemas.microsoft.com/office/powerpoint/2010/main" val="1947650582"/>
              </p:ext>
            </p:extLst>
          </p:nvPr>
        </p:nvGraphicFramePr>
        <p:xfrm>
          <a:off x="15859377" y="21054125"/>
          <a:ext cx="11465310" cy="5707217"/>
        </p:xfrm>
        <a:graphic>
          <a:graphicData uri="http://schemas.openxmlformats.org/drawingml/2006/table">
            <a:tbl>
              <a:tblPr/>
              <a:tblGrid>
                <a:gridCol w="5504720">
                  <a:extLst>
                    <a:ext uri="{9D8B030D-6E8A-4147-A177-3AD203B41FA5}">
                      <a16:colId xmlns:a16="http://schemas.microsoft.com/office/drawing/2014/main" val="20000"/>
                    </a:ext>
                  </a:extLst>
                </a:gridCol>
                <a:gridCol w="3103900">
                  <a:extLst>
                    <a:ext uri="{9D8B030D-6E8A-4147-A177-3AD203B41FA5}">
                      <a16:colId xmlns:a16="http://schemas.microsoft.com/office/drawing/2014/main" val="20001"/>
                    </a:ext>
                  </a:extLst>
                </a:gridCol>
                <a:gridCol w="2856690">
                  <a:extLst>
                    <a:ext uri="{9D8B030D-6E8A-4147-A177-3AD203B41FA5}">
                      <a16:colId xmlns:a16="http://schemas.microsoft.com/office/drawing/2014/main" val="20002"/>
                    </a:ext>
                  </a:extLst>
                </a:gridCol>
              </a:tblGrid>
              <a:tr h="1025300">
                <a:tc>
                  <a:txBody>
                    <a:bodyPr/>
                    <a:lstStyle/>
                    <a:p>
                      <a:pPr algn="l" fontAlgn="ctr"/>
                      <a:endParaRPr lang="en-US" sz="2400" b="1" i="0" u="none" strike="noStrike" dirty="0">
                        <a:solidFill>
                          <a:srgbClr val="FFFFFF"/>
                        </a:solidFill>
                        <a:effectLst/>
                        <a:latin typeface="Arial" panose="020B0604020202020204" pitchFamily="34" charset="0"/>
                        <a:cs typeface="Arial" panose="020B0604020202020204" pitchFamily="34" charset="0"/>
                      </a:endParaRPr>
                    </a:p>
                  </a:txBody>
                  <a:tcPr marL="271758" marR="22647" marT="22647" marB="0" anchor="ctr">
                    <a:lnL>
                      <a:noFill/>
                    </a:lnL>
                    <a:lnR w="190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007D9D"/>
                    </a:solidFill>
                  </a:tcPr>
                </a:tc>
                <a:tc>
                  <a:txBody>
                    <a:bodyPr/>
                    <a:lstStyle/>
                    <a:p>
                      <a:pPr algn="ctr" fontAlgn="ctr"/>
                      <a:r>
                        <a:rPr lang="pt-BR" sz="2400" b="1" i="0" u="none" strike="noStrike" dirty="0">
                          <a:solidFill>
                            <a:srgbClr val="FFFFFF"/>
                          </a:solidFill>
                          <a:effectLst/>
                          <a:latin typeface="Arial" panose="020B0604020202020204" pitchFamily="34" charset="0"/>
                          <a:cs typeface="Arial" panose="020B0604020202020204" pitchFamily="34" charset="0"/>
                        </a:rPr>
                        <a:t>Beira, </a:t>
                      </a:r>
                      <a:br>
                        <a:rPr lang="pt-BR" sz="2400" b="1" i="0" u="none" strike="noStrike" dirty="0">
                          <a:solidFill>
                            <a:srgbClr val="FFFFFF"/>
                          </a:solidFill>
                          <a:effectLst/>
                          <a:latin typeface="Arial" panose="020B0604020202020204" pitchFamily="34" charset="0"/>
                          <a:cs typeface="Arial" panose="020B0604020202020204" pitchFamily="34" charset="0"/>
                        </a:rPr>
                      </a:br>
                      <a:r>
                        <a:rPr lang="pt-BR" sz="2400" b="1" i="0" u="none" strike="noStrike" dirty="0" err="1">
                          <a:solidFill>
                            <a:srgbClr val="FFFFFF"/>
                          </a:solidFill>
                          <a:effectLst/>
                          <a:latin typeface="Arial" panose="020B0604020202020204" pitchFamily="34" charset="0"/>
                          <a:cs typeface="Arial" panose="020B0604020202020204" pitchFamily="34" charset="0"/>
                        </a:rPr>
                        <a:t>Sofala</a:t>
                      </a:r>
                      <a:r>
                        <a:rPr lang="pt-BR" sz="2400" b="1" i="0" u="none" strike="noStrike" dirty="0">
                          <a:solidFill>
                            <a:srgbClr val="FFFFFF"/>
                          </a:solidFill>
                          <a:effectLst/>
                          <a:latin typeface="Arial" panose="020B0604020202020204" pitchFamily="34" charset="0"/>
                          <a:cs typeface="Arial" panose="020B0604020202020204" pitchFamily="34" charset="0"/>
                        </a:rPr>
                        <a:t> </a:t>
                      </a:r>
                      <a:r>
                        <a:rPr lang="pt-BR" sz="2400" b="1" i="0" u="none" strike="noStrike" dirty="0" err="1">
                          <a:solidFill>
                            <a:srgbClr val="FFFFFF"/>
                          </a:solidFill>
                          <a:effectLst/>
                          <a:latin typeface="Arial" panose="020B0604020202020204" pitchFamily="34" charset="0"/>
                          <a:cs typeface="Arial" panose="020B0604020202020204" pitchFamily="34" charset="0"/>
                        </a:rPr>
                        <a:t>Province</a:t>
                      </a:r>
                      <a:endParaRPr lang="pt-BR" sz="2400" b="1" i="0" u="none" strike="noStrike" dirty="0">
                        <a:solidFill>
                          <a:srgbClr val="FFFFFF"/>
                        </a:solidFill>
                        <a:effectLst/>
                        <a:latin typeface="Arial" panose="020B0604020202020204" pitchFamily="34" charset="0"/>
                        <a:cs typeface="Arial" panose="020B0604020202020204" pitchFamily="34" charset="0"/>
                      </a:endParaRPr>
                    </a:p>
                  </a:txBody>
                  <a:tcPr marL="22647" marR="22647" marT="22647"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007D9D"/>
                    </a:solidFill>
                  </a:tcPr>
                </a:tc>
                <a:tc>
                  <a:txBody>
                    <a:bodyPr/>
                    <a:lstStyle/>
                    <a:p>
                      <a:pPr algn="ctr" fontAlgn="ctr"/>
                      <a:r>
                        <a:rPr lang="is-IS" sz="2400" b="1" i="0" u="none" strike="noStrike" dirty="0">
                          <a:solidFill>
                            <a:srgbClr val="FFFFFF"/>
                          </a:solidFill>
                          <a:effectLst/>
                          <a:latin typeface="Arial" panose="020B0604020202020204" pitchFamily="34" charset="0"/>
                          <a:cs typeface="Arial" panose="020B0604020202020204" pitchFamily="34" charset="0"/>
                        </a:rPr>
                        <a:t>Chókwè, </a:t>
                      </a:r>
                      <a:br>
                        <a:rPr lang="is-IS" sz="2400" b="1" i="0" u="none" strike="noStrike" dirty="0">
                          <a:solidFill>
                            <a:srgbClr val="FFFFFF"/>
                          </a:solidFill>
                          <a:effectLst/>
                          <a:latin typeface="Arial" panose="020B0604020202020204" pitchFamily="34" charset="0"/>
                          <a:cs typeface="Arial" panose="020B0604020202020204" pitchFamily="34" charset="0"/>
                        </a:rPr>
                      </a:br>
                      <a:r>
                        <a:rPr lang="is-IS" sz="2400" b="1" i="0" u="none" strike="noStrike" dirty="0">
                          <a:solidFill>
                            <a:srgbClr val="FFFFFF"/>
                          </a:solidFill>
                          <a:effectLst/>
                          <a:latin typeface="Arial" panose="020B0604020202020204" pitchFamily="34" charset="0"/>
                          <a:cs typeface="Arial" panose="020B0604020202020204" pitchFamily="34" charset="0"/>
                        </a:rPr>
                        <a:t>Gaza Province</a:t>
                      </a:r>
                    </a:p>
                  </a:txBody>
                  <a:tcPr marL="22647" marR="22647" marT="22647" marB="0" anchor="ctr">
                    <a:lnL w="190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007D9D"/>
                    </a:solidFill>
                  </a:tcPr>
                </a:tc>
                <a:extLst>
                  <a:ext uri="{0D108BD9-81ED-4DB2-BD59-A6C34878D82A}">
                    <a16:rowId xmlns:a16="http://schemas.microsoft.com/office/drawing/2014/main" val="10000"/>
                  </a:ext>
                </a:extLst>
              </a:tr>
              <a:tr h="628539">
                <a:tc>
                  <a:txBody>
                    <a:bodyPr/>
                    <a:lstStyle/>
                    <a:p>
                      <a:pPr algn="l" fontAlgn="ctr"/>
                      <a:r>
                        <a:rPr lang="en-US" sz="2400" b="0" i="0" u="none" strike="noStrike" dirty="0">
                          <a:solidFill>
                            <a:srgbClr val="000000"/>
                          </a:solidFill>
                          <a:effectLst/>
                          <a:latin typeface="Arial" panose="020B0604020202020204" pitchFamily="34" charset="0"/>
                          <a:cs typeface="Arial" panose="020B0604020202020204" pitchFamily="34" charset="0"/>
                        </a:rPr>
                        <a:t> </a:t>
                      </a:r>
                    </a:p>
                  </a:txBody>
                  <a:tcPr marL="271758" marR="22647" marT="22647"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BACC6"/>
                    </a:solidFill>
                  </a:tcPr>
                </a:tc>
                <a:tc>
                  <a:txBody>
                    <a:bodyPr/>
                    <a:lstStyle/>
                    <a:p>
                      <a:pPr algn="ctr" fontAlgn="ctr"/>
                      <a:r>
                        <a:rPr lang="en-US" sz="2400" b="0" i="0" u="none" strike="noStrike" dirty="0">
                          <a:solidFill>
                            <a:srgbClr val="000000"/>
                          </a:solidFill>
                          <a:effectLst/>
                          <a:latin typeface="Arial" panose="020B0604020202020204" pitchFamily="34" charset="0"/>
                          <a:cs typeface="Arial" panose="020B0604020202020204" pitchFamily="34" charset="0"/>
                        </a:rPr>
                        <a:t>(N=706)</a:t>
                      </a:r>
                    </a:p>
                  </a:txBody>
                  <a:tcPr marL="22647" marR="22647" marT="22647"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BACC6"/>
                    </a:solidFill>
                  </a:tcPr>
                </a:tc>
                <a:tc>
                  <a:txBody>
                    <a:bodyPr/>
                    <a:lstStyle/>
                    <a:p>
                      <a:pPr algn="ctr" fontAlgn="ctr"/>
                      <a:r>
                        <a:rPr lang="en-US" sz="2400" b="0" i="0" u="none" strike="noStrike" dirty="0">
                          <a:solidFill>
                            <a:srgbClr val="000000"/>
                          </a:solidFill>
                          <a:effectLst/>
                          <a:latin typeface="Arial" panose="020B0604020202020204" pitchFamily="34" charset="0"/>
                          <a:cs typeface="Arial" panose="020B0604020202020204" pitchFamily="34" charset="0"/>
                        </a:rPr>
                        <a:t>(N=476)</a:t>
                      </a:r>
                    </a:p>
                  </a:txBody>
                  <a:tcPr marL="22647" marR="22647" marT="22647"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BACC6"/>
                    </a:solidFill>
                  </a:tcPr>
                </a:tc>
                <a:extLst>
                  <a:ext uri="{0D108BD9-81ED-4DB2-BD59-A6C34878D82A}">
                    <a16:rowId xmlns:a16="http://schemas.microsoft.com/office/drawing/2014/main" val="10001"/>
                  </a:ext>
                </a:extLst>
              </a:tr>
              <a:tr h="1693118">
                <a:tc>
                  <a:txBody>
                    <a:bodyPr/>
                    <a:lstStyle/>
                    <a:p>
                      <a:pPr algn="l" fontAlgn="ctr"/>
                      <a:r>
                        <a:rPr lang="en-US" sz="2400" b="0" i="0" u="none" strike="noStrike" dirty="0">
                          <a:solidFill>
                            <a:srgbClr val="000000"/>
                          </a:solidFill>
                          <a:effectLst/>
                          <a:latin typeface="Arial" panose="020B0604020202020204" pitchFamily="34" charset="0"/>
                          <a:cs typeface="Arial" panose="020B0604020202020204" pitchFamily="34" charset="0"/>
                        </a:rPr>
                        <a:t>HIV prevalence </a:t>
                      </a:r>
                      <a:br>
                        <a:rPr lang="en-US" sz="2400" b="0" i="0" u="none" strike="noStrike" dirty="0">
                          <a:solidFill>
                            <a:srgbClr val="000000"/>
                          </a:solidFill>
                          <a:effectLst/>
                          <a:latin typeface="Arial" panose="020B0604020202020204" pitchFamily="34" charset="0"/>
                          <a:cs typeface="Arial" panose="020B0604020202020204" pitchFamily="34" charset="0"/>
                        </a:rPr>
                      </a:br>
                      <a:r>
                        <a:rPr lang="en-US" sz="2400" b="0" i="0" u="none" strike="noStrike" dirty="0">
                          <a:solidFill>
                            <a:srgbClr val="000000"/>
                          </a:solidFill>
                          <a:effectLst/>
                          <a:latin typeface="Arial" panose="020B0604020202020204" pitchFamily="34" charset="0"/>
                          <a:cs typeface="Arial" panose="020B0604020202020204" pitchFamily="34" charset="0"/>
                        </a:rPr>
                        <a:t>(% and 95% </a:t>
                      </a:r>
                      <a:br>
                        <a:rPr lang="en-US" sz="2400" b="0" i="0" u="none" strike="noStrike" dirty="0">
                          <a:solidFill>
                            <a:srgbClr val="000000"/>
                          </a:solidFill>
                          <a:effectLst/>
                          <a:latin typeface="Arial" panose="020B0604020202020204" pitchFamily="34" charset="0"/>
                          <a:cs typeface="Arial" panose="020B0604020202020204" pitchFamily="34" charset="0"/>
                        </a:rPr>
                      </a:br>
                      <a:r>
                        <a:rPr lang="en-US" sz="2400" b="0" i="0" u="none" strike="noStrike" dirty="0">
                          <a:solidFill>
                            <a:srgbClr val="000000"/>
                          </a:solidFill>
                          <a:effectLst/>
                          <a:latin typeface="Arial" panose="020B0604020202020204" pitchFamily="34" charset="0"/>
                          <a:cs typeface="Arial" panose="020B0604020202020204" pitchFamily="34" charset="0"/>
                        </a:rPr>
                        <a:t>confidence interval)</a:t>
                      </a:r>
                    </a:p>
                  </a:txBody>
                  <a:tcPr marL="271758" marR="22647" marT="22647"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tc>
                  <a:txBody>
                    <a:bodyPr/>
                    <a:lstStyle/>
                    <a:p>
                      <a:pPr algn="ctr" fontAlgn="ctr"/>
                      <a:r>
                        <a:rPr lang="en-US" sz="2400" b="0" i="0" u="none" strike="noStrike" dirty="0">
                          <a:solidFill>
                            <a:srgbClr val="000000"/>
                          </a:solidFill>
                          <a:effectLst/>
                          <a:latin typeface="Arial" panose="020B0604020202020204" pitchFamily="34" charset="0"/>
                          <a:cs typeface="Arial" panose="020B0604020202020204" pitchFamily="34" charset="0"/>
                        </a:rPr>
                        <a:t>35.7% </a:t>
                      </a:r>
                      <a:br>
                        <a:rPr lang="en-US" sz="2400" b="0" i="0" u="none" strike="noStrike" dirty="0">
                          <a:solidFill>
                            <a:srgbClr val="000000"/>
                          </a:solidFill>
                          <a:effectLst/>
                          <a:latin typeface="Arial" panose="020B0604020202020204" pitchFamily="34" charset="0"/>
                          <a:cs typeface="Arial" panose="020B0604020202020204" pitchFamily="34" charset="0"/>
                        </a:rPr>
                      </a:br>
                      <a:r>
                        <a:rPr lang="en-US" sz="2400" b="0" i="0" u="none" strike="noStrike" dirty="0">
                          <a:solidFill>
                            <a:srgbClr val="000000"/>
                          </a:solidFill>
                          <a:effectLst/>
                          <a:latin typeface="Arial" panose="020B0604020202020204" pitchFamily="34" charset="0"/>
                          <a:cs typeface="Arial" panose="020B0604020202020204" pitchFamily="34" charset="0"/>
                        </a:rPr>
                        <a:t>(32.2–39.4)</a:t>
                      </a:r>
                    </a:p>
                  </a:txBody>
                  <a:tcPr marL="22647" marR="22647" marT="22647"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tc>
                  <a:txBody>
                    <a:bodyPr/>
                    <a:lstStyle/>
                    <a:p>
                      <a:pPr algn="ctr" fontAlgn="ctr"/>
                      <a:r>
                        <a:rPr lang="en-US" sz="2400" b="0" i="0" u="none" strike="noStrike" dirty="0">
                          <a:solidFill>
                            <a:srgbClr val="000000"/>
                          </a:solidFill>
                          <a:effectLst/>
                          <a:latin typeface="Arial" panose="020B0604020202020204" pitchFamily="34" charset="0"/>
                          <a:cs typeface="Arial" panose="020B0604020202020204" pitchFamily="34" charset="0"/>
                        </a:rPr>
                        <a:t>35.3% </a:t>
                      </a:r>
                      <a:br>
                        <a:rPr lang="en-US" sz="2400" b="0" i="0" u="none" strike="noStrike" dirty="0">
                          <a:solidFill>
                            <a:srgbClr val="000000"/>
                          </a:solidFill>
                          <a:effectLst/>
                          <a:latin typeface="Arial" panose="020B0604020202020204" pitchFamily="34" charset="0"/>
                          <a:cs typeface="Arial" panose="020B0604020202020204" pitchFamily="34" charset="0"/>
                        </a:rPr>
                      </a:br>
                      <a:r>
                        <a:rPr lang="en-US" sz="2400" b="0" i="0" u="none" strike="noStrike" dirty="0">
                          <a:solidFill>
                            <a:srgbClr val="000000"/>
                          </a:solidFill>
                          <a:effectLst/>
                          <a:latin typeface="Arial" panose="020B0604020202020204" pitchFamily="34" charset="0"/>
                          <a:cs typeface="Arial" panose="020B0604020202020204" pitchFamily="34" charset="0"/>
                        </a:rPr>
                        <a:t>(31.0–39.8)</a:t>
                      </a:r>
                    </a:p>
                  </a:txBody>
                  <a:tcPr marL="22647" marR="22647" marT="22647"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extLst>
                  <a:ext uri="{0D108BD9-81ED-4DB2-BD59-A6C34878D82A}">
                    <a16:rowId xmlns:a16="http://schemas.microsoft.com/office/drawing/2014/main" val="10002"/>
                  </a:ext>
                </a:extLst>
              </a:tr>
              <a:tr h="651200">
                <a:tc>
                  <a:txBody>
                    <a:bodyPr/>
                    <a:lstStyle/>
                    <a:p>
                      <a:pPr algn="l" fontAlgn="ctr"/>
                      <a:r>
                        <a:rPr lang="en-US" sz="2400" b="0" i="0" u="none" strike="noStrike">
                          <a:solidFill>
                            <a:srgbClr val="000000"/>
                          </a:solidFill>
                          <a:effectLst/>
                          <a:latin typeface="Arial" panose="020B0604020202020204" pitchFamily="34" charset="0"/>
                          <a:cs typeface="Arial" panose="020B0604020202020204" pitchFamily="34" charset="0"/>
                        </a:rPr>
                        <a:t>Hispanic Ethnicity</a:t>
                      </a:r>
                    </a:p>
                  </a:txBody>
                  <a:tcPr marL="271758" marR="22647" marT="22647"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7DEE8"/>
                    </a:solidFill>
                  </a:tcPr>
                </a:tc>
                <a:tc>
                  <a:txBody>
                    <a:bodyPr/>
                    <a:lstStyle/>
                    <a:p>
                      <a:pPr algn="ctr" fontAlgn="ctr"/>
                      <a:r>
                        <a:rPr lang="en-US" sz="2400" b="0" i="0" u="none" strike="noStrike">
                          <a:solidFill>
                            <a:srgbClr val="000000"/>
                          </a:solidFill>
                          <a:effectLst/>
                          <a:latin typeface="Arial" panose="020B0604020202020204" pitchFamily="34" charset="0"/>
                          <a:cs typeface="Arial" panose="020B0604020202020204" pitchFamily="34" charset="0"/>
                        </a:rPr>
                        <a:t>88%</a:t>
                      </a:r>
                    </a:p>
                  </a:txBody>
                  <a:tcPr marL="22647" marR="22647" marT="22647"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7DEE8"/>
                    </a:solidFill>
                  </a:tcPr>
                </a:tc>
                <a:tc>
                  <a:txBody>
                    <a:bodyPr/>
                    <a:lstStyle/>
                    <a:p>
                      <a:pPr algn="ctr" fontAlgn="ctr"/>
                      <a:r>
                        <a:rPr lang="en-US" sz="2400" b="0" i="0" u="none" strike="noStrike" dirty="0">
                          <a:solidFill>
                            <a:srgbClr val="000000"/>
                          </a:solidFill>
                          <a:effectLst/>
                          <a:latin typeface="Arial" panose="020B0604020202020204" pitchFamily="34" charset="0"/>
                          <a:cs typeface="Arial" panose="020B0604020202020204" pitchFamily="34" charset="0"/>
                        </a:rPr>
                        <a:t>12%</a:t>
                      </a:r>
                    </a:p>
                  </a:txBody>
                  <a:tcPr marL="22647" marR="22647" marT="22647"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7DEE8"/>
                    </a:solidFill>
                  </a:tcPr>
                </a:tc>
                <a:extLst>
                  <a:ext uri="{0D108BD9-81ED-4DB2-BD59-A6C34878D82A}">
                    <a16:rowId xmlns:a16="http://schemas.microsoft.com/office/drawing/2014/main" val="10003"/>
                  </a:ext>
                </a:extLst>
              </a:tr>
              <a:tr h="683760">
                <a:tc>
                  <a:txBody>
                    <a:bodyPr/>
                    <a:lstStyle/>
                    <a:p>
                      <a:pPr algn="l" fontAlgn="ctr"/>
                      <a:r>
                        <a:rPr lang="en-US" sz="2400" b="0" i="0" u="none" strike="noStrike" dirty="0">
                          <a:solidFill>
                            <a:srgbClr val="000000"/>
                          </a:solidFill>
                          <a:effectLst/>
                          <a:latin typeface="Arial" panose="020B0604020202020204" pitchFamily="34" charset="0"/>
                          <a:cs typeface="Arial" panose="020B0604020202020204" pitchFamily="34" charset="0"/>
                        </a:rPr>
                        <a:t>Single Relationship Status</a:t>
                      </a:r>
                    </a:p>
                  </a:txBody>
                  <a:tcPr marL="271758" marR="22647" marT="22647"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tc>
                  <a:txBody>
                    <a:bodyPr/>
                    <a:lstStyle/>
                    <a:p>
                      <a:pPr algn="ctr" fontAlgn="ctr"/>
                      <a:r>
                        <a:rPr lang="en-US" sz="2400" b="0" i="0" u="none" strike="noStrike">
                          <a:solidFill>
                            <a:srgbClr val="000000"/>
                          </a:solidFill>
                          <a:effectLst/>
                          <a:latin typeface="Arial" panose="020B0604020202020204" pitchFamily="34" charset="0"/>
                          <a:cs typeface="Arial" panose="020B0604020202020204" pitchFamily="34" charset="0"/>
                        </a:rPr>
                        <a:t>31%</a:t>
                      </a:r>
                    </a:p>
                  </a:txBody>
                  <a:tcPr marL="22647" marR="22647" marT="22647"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tc>
                  <a:txBody>
                    <a:bodyPr/>
                    <a:lstStyle/>
                    <a:p>
                      <a:pPr algn="ctr" fontAlgn="ctr"/>
                      <a:r>
                        <a:rPr lang="en-US" sz="2400" b="0" i="0" u="none" strike="noStrike" dirty="0">
                          <a:solidFill>
                            <a:srgbClr val="000000"/>
                          </a:solidFill>
                          <a:effectLst/>
                          <a:latin typeface="Arial" panose="020B0604020202020204" pitchFamily="34" charset="0"/>
                          <a:cs typeface="Arial" panose="020B0604020202020204" pitchFamily="34" charset="0"/>
                        </a:rPr>
                        <a:t>37%</a:t>
                      </a:r>
                    </a:p>
                  </a:txBody>
                  <a:tcPr marL="22647" marR="22647" marT="22647"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extLst>
                  <a:ext uri="{0D108BD9-81ED-4DB2-BD59-A6C34878D82A}">
                    <a16:rowId xmlns:a16="http://schemas.microsoft.com/office/drawing/2014/main" val="10004"/>
                  </a:ext>
                </a:extLst>
              </a:tr>
              <a:tr h="1025300">
                <a:tc>
                  <a:txBody>
                    <a:bodyPr/>
                    <a:lstStyle/>
                    <a:p>
                      <a:pPr algn="l" fontAlgn="ctr"/>
                      <a:r>
                        <a:rPr lang="en-US" sz="2400" b="0" i="0" u="none" strike="noStrike" dirty="0">
                          <a:solidFill>
                            <a:srgbClr val="000000"/>
                          </a:solidFill>
                          <a:effectLst/>
                          <a:latin typeface="Arial" panose="020B0604020202020204" pitchFamily="34" charset="0"/>
                          <a:cs typeface="Arial" panose="020B0604020202020204" pitchFamily="34" charset="0"/>
                        </a:rPr>
                        <a:t>Unemployed in </a:t>
                      </a:r>
                      <a:br>
                        <a:rPr lang="en-US" sz="2400" b="0" i="0" u="none" strike="noStrike" dirty="0">
                          <a:solidFill>
                            <a:srgbClr val="000000"/>
                          </a:solidFill>
                          <a:effectLst/>
                          <a:latin typeface="Arial" panose="020B0604020202020204" pitchFamily="34" charset="0"/>
                          <a:cs typeface="Arial" panose="020B0604020202020204" pitchFamily="34" charset="0"/>
                        </a:rPr>
                      </a:br>
                      <a:r>
                        <a:rPr lang="en-US" sz="2400" b="0" i="0" u="none" strike="noStrike" dirty="0">
                          <a:solidFill>
                            <a:srgbClr val="000000"/>
                          </a:solidFill>
                          <a:effectLst/>
                          <a:latin typeface="Arial" panose="020B0604020202020204" pitchFamily="34" charset="0"/>
                          <a:cs typeface="Arial" panose="020B0604020202020204" pitchFamily="34" charset="0"/>
                        </a:rPr>
                        <a:t>Past 12 Months</a:t>
                      </a:r>
                    </a:p>
                  </a:txBody>
                  <a:tcPr marL="271758" marR="22647" marT="22647"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B7DEE8"/>
                    </a:solidFill>
                  </a:tcPr>
                </a:tc>
                <a:tc>
                  <a:txBody>
                    <a:bodyPr/>
                    <a:lstStyle/>
                    <a:p>
                      <a:pPr algn="ctr" fontAlgn="ctr"/>
                      <a:r>
                        <a:rPr lang="en-US" sz="2400" b="0" i="0" u="none" strike="noStrike" dirty="0">
                          <a:solidFill>
                            <a:srgbClr val="000000"/>
                          </a:solidFill>
                          <a:effectLst/>
                          <a:latin typeface="Arial" panose="020B0604020202020204" pitchFamily="34" charset="0"/>
                          <a:cs typeface="Arial" panose="020B0604020202020204" pitchFamily="34" charset="0"/>
                        </a:rPr>
                        <a:t>14%</a:t>
                      </a:r>
                    </a:p>
                  </a:txBody>
                  <a:tcPr marL="22647" marR="22647" marT="22647"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B7DEE8"/>
                    </a:solidFill>
                  </a:tcPr>
                </a:tc>
                <a:tc>
                  <a:txBody>
                    <a:bodyPr/>
                    <a:lstStyle/>
                    <a:p>
                      <a:pPr algn="ctr" fontAlgn="ctr"/>
                      <a:r>
                        <a:rPr lang="en-US" sz="2400" b="0" i="0" u="none" strike="noStrike" dirty="0">
                          <a:solidFill>
                            <a:srgbClr val="000000"/>
                          </a:solidFill>
                          <a:effectLst/>
                          <a:latin typeface="Arial" panose="020B0604020202020204" pitchFamily="34" charset="0"/>
                          <a:cs typeface="Arial" panose="020B0604020202020204" pitchFamily="34" charset="0"/>
                        </a:rPr>
                        <a:t>25%</a:t>
                      </a:r>
                    </a:p>
                  </a:txBody>
                  <a:tcPr marL="22647" marR="22647" marT="22647"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a:noFill/>
                    </a:lnB>
                    <a:solidFill>
                      <a:srgbClr val="B7DEE8"/>
                    </a:solidFill>
                  </a:tcPr>
                </a:tc>
                <a:extLst>
                  <a:ext uri="{0D108BD9-81ED-4DB2-BD59-A6C34878D82A}">
                    <a16:rowId xmlns:a16="http://schemas.microsoft.com/office/drawing/2014/main" val="10005"/>
                  </a:ext>
                </a:extLst>
              </a:tr>
            </a:tbl>
          </a:graphicData>
        </a:graphic>
      </p:graphicFrame>
      <p:sp>
        <p:nvSpPr>
          <p:cNvPr id="107" name="TextBox 106"/>
          <p:cNvSpPr txBox="1"/>
          <p:nvPr/>
        </p:nvSpPr>
        <p:spPr>
          <a:xfrm>
            <a:off x="15859378" y="20422162"/>
            <a:ext cx="4624433" cy="412549"/>
          </a:xfrm>
          <a:prstGeom prst="rect">
            <a:avLst/>
          </a:prstGeom>
          <a:noFill/>
        </p:spPr>
        <p:txBody>
          <a:bodyPr wrap="square" rtlCol="0">
            <a:spAutoFit/>
          </a:bodyPr>
          <a:lstStyle/>
          <a:p>
            <a:r>
              <a:rPr lang="en-US" sz="2081" b="1" dirty="0">
                <a:latin typeface="Arial" panose="020B0604020202020204" pitchFamily="34" charset="0"/>
                <a:cs typeface="Arial" panose="020B0604020202020204" pitchFamily="34" charset="0"/>
              </a:rPr>
              <a:t>TABLE 1. </a:t>
            </a:r>
            <a:r>
              <a:rPr lang="en-US" sz="2081" dirty="0">
                <a:latin typeface="Arial" panose="020B0604020202020204" pitchFamily="34" charset="0"/>
                <a:cs typeface="Arial" panose="020B0604020202020204" pitchFamily="34" charset="0"/>
              </a:rPr>
              <a:t>Example table from Excel</a:t>
            </a:r>
          </a:p>
        </p:txBody>
      </p:sp>
      <p:sp>
        <p:nvSpPr>
          <p:cNvPr id="53" name="TextBox 52">
            <a:extLst>
              <a:ext uri="{FF2B5EF4-FFF2-40B4-BE49-F238E27FC236}">
                <a16:creationId xmlns:a16="http://schemas.microsoft.com/office/drawing/2014/main" id="{B9EB180D-71BB-4CD0-9796-1CD5FDECF87E}"/>
              </a:ext>
            </a:extLst>
          </p:cNvPr>
          <p:cNvSpPr txBox="1"/>
          <p:nvPr/>
        </p:nvSpPr>
        <p:spPr>
          <a:xfrm>
            <a:off x="3410336" y="12920801"/>
            <a:ext cx="23454537" cy="5509200"/>
          </a:xfrm>
          <a:prstGeom prst="rect">
            <a:avLst/>
          </a:prstGeom>
          <a:noFill/>
        </p:spPr>
        <p:txBody>
          <a:bodyPr wrap="square" rtlCol="0">
            <a:spAutoFit/>
          </a:bodyPr>
          <a:lstStyle/>
          <a:p>
            <a:pPr algn="ctr"/>
            <a:r>
              <a:rPr lang="en-US" sz="8800" dirty="0">
                <a:solidFill>
                  <a:schemeClr val="bg1"/>
                </a:solidFill>
                <a:latin typeface="Arial" panose="020B0604020202020204" pitchFamily="34" charset="0"/>
                <a:ea typeface="Roboto" panose="02000000000000000000" pitchFamily="2" charset="0"/>
                <a:cs typeface="Arial" panose="020B0604020202020204" pitchFamily="34" charset="0"/>
              </a:rPr>
              <a:t>Place the main finding of your study in this shaded box to give attendees a quick understanding of the study. Emphasize important words with </a:t>
            </a:r>
            <a:r>
              <a:rPr lang="en-US" sz="8800" b="1" dirty="0">
                <a:solidFill>
                  <a:schemeClr val="bg1"/>
                </a:solidFill>
                <a:latin typeface="Arial" panose="020B0604020202020204" pitchFamily="34" charset="0"/>
                <a:ea typeface="Roboto" panose="02000000000000000000" pitchFamily="2" charset="0"/>
                <a:cs typeface="Arial" panose="020B0604020202020204" pitchFamily="34" charset="0"/>
              </a:rPr>
              <a:t>bold</a:t>
            </a:r>
            <a:r>
              <a:rPr lang="en-US" sz="8800" dirty="0">
                <a:solidFill>
                  <a:schemeClr val="bg1"/>
                </a:solidFill>
                <a:latin typeface="Arial" panose="020B0604020202020204" pitchFamily="34" charset="0"/>
                <a:ea typeface="Roboto" panose="02000000000000000000" pitchFamily="2" charset="0"/>
                <a:cs typeface="Arial" panose="020B0604020202020204" pitchFamily="34" charset="0"/>
              </a:rPr>
              <a:t> or </a:t>
            </a:r>
            <a:r>
              <a:rPr lang="en-US" sz="8800" i="1" dirty="0">
                <a:solidFill>
                  <a:schemeClr val="bg1"/>
                </a:solidFill>
                <a:latin typeface="Arial" panose="020B0604020202020204" pitchFamily="34" charset="0"/>
                <a:ea typeface="Roboto" panose="02000000000000000000" pitchFamily="2" charset="0"/>
                <a:cs typeface="Arial" panose="020B0604020202020204" pitchFamily="34" charset="0"/>
              </a:rPr>
              <a:t>italic</a:t>
            </a:r>
            <a:r>
              <a:rPr lang="en-US" sz="8800" dirty="0">
                <a:solidFill>
                  <a:schemeClr val="bg1"/>
                </a:solidFill>
                <a:latin typeface="Arial" panose="020B0604020202020204" pitchFamily="34" charset="0"/>
                <a:ea typeface="Roboto" panose="02000000000000000000" pitchFamily="2" charset="0"/>
                <a:cs typeface="Arial" panose="020B0604020202020204" pitchFamily="34" charset="0"/>
              </a:rPr>
              <a:t> font.</a:t>
            </a:r>
            <a:endParaRPr lang="en-US" sz="5400" b="1" dirty="0">
              <a:solidFill>
                <a:schemeClr val="bg1"/>
              </a:solidFill>
              <a:latin typeface="Arial" panose="020B0604020202020204" pitchFamily="34" charset="0"/>
              <a:cs typeface="Arial" panose="020B0604020202020204" pitchFamily="34" charset="0"/>
            </a:endParaRPr>
          </a:p>
        </p:txBody>
      </p:sp>
      <p:sp>
        <p:nvSpPr>
          <p:cNvPr id="59" name="Text Placeholder 2">
            <a:extLst>
              <a:ext uri="{FF2B5EF4-FFF2-40B4-BE49-F238E27FC236}">
                <a16:creationId xmlns:a16="http://schemas.microsoft.com/office/drawing/2014/main" id="{D0D30057-4BC4-4662-85D5-09BA59CF52F0}"/>
              </a:ext>
            </a:extLst>
          </p:cNvPr>
          <p:cNvSpPr txBox="1">
            <a:spLocks/>
          </p:cNvSpPr>
          <p:nvPr/>
        </p:nvSpPr>
        <p:spPr>
          <a:xfrm>
            <a:off x="15862732" y="27551800"/>
            <a:ext cx="7547161" cy="617833"/>
          </a:xfrm>
          <a:prstGeom prst="rect">
            <a:avLst/>
          </a:prstGeom>
        </p:spPr>
        <p:txBody>
          <a:bodyPr vert="horz" lIns="258178" tIns="129089" rIns="258178" bIns="129089" rtlCol="0">
            <a:noAutofit/>
          </a:bodyPr>
          <a:lstStyle/>
          <a:p>
            <a:pPr algn="just">
              <a:lnSpc>
                <a:spcPct val="120000"/>
              </a:lnSpc>
            </a:pPr>
            <a:r>
              <a:rPr lang="en-US" sz="4161" b="1" dirty="0">
                <a:solidFill>
                  <a:srgbClr val="007D9D"/>
                </a:solidFill>
                <a:latin typeface="Arial" panose="020B0604020202020204" pitchFamily="34" charset="0"/>
                <a:cs typeface="Arial" panose="020B0604020202020204" pitchFamily="34" charset="0"/>
              </a:rPr>
              <a:t>CONCLUSIONS</a:t>
            </a:r>
            <a:endParaRPr lang="en-US" sz="4161" b="1" dirty="0">
              <a:latin typeface="Arial" panose="020B0604020202020204" pitchFamily="34" charset="0"/>
              <a:cs typeface="Arial" panose="020B0604020202020204" pitchFamily="34" charset="0"/>
            </a:endParaRPr>
          </a:p>
        </p:txBody>
      </p:sp>
      <p:sp>
        <p:nvSpPr>
          <p:cNvPr id="60" name="Text Placeholder 2">
            <a:extLst>
              <a:ext uri="{FF2B5EF4-FFF2-40B4-BE49-F238E27FC236}">
                <a16:creationId xmlns:a16="http://schemas.microsoft.com/office/drawing/2014/main" id="{607944C5-C11D-4751-8F77-180871737BE6}"/>
              </a:ext>
            </a:extLst>
          </p:cNvPr>
          <p:cNvSpPr txBox="1">
            <a:spLocks/>
          </p:cNvSpPr>
          <p:nvPr/>
        </p:nvSpPr>
        <p:spPr>
          <a:xfrm>
            <a:off x="15859378" y="28492473"/>
            <a:ext cx="12316433" cy="3443109"/>
          </a:xfrm>
          <a:prstGeom prst="rect">
            <a:avLst/>
          </a:prstGeom>
        </p:spPr>
        <p:txBody>
          <a:bodyPr vert="horz" wrap="square" lIns="258178" tIns="129089" rIns="258178" bIns="129089" rtlCol="0">
            <a:spAutoFit/>
          </a:bodyPr>
          <a:lstStyle/>
          <a:p>
            <a:pPr>
              <a:spcBef>
                <a:spcPct val="20000"/>
              </a:spcBef>
              <a:defRPr/>
            </a:pPr>
            <a:r>
              <a:rPr lang="en-US" sz="2200" dirty="0">
                <a:latin typeface="Arial" panose="020B0604020202020204" pitchFamily="34" charset="0"/>
                <a:cs typeface="Arial" panose="020B0604020202020204" pitchFamily="34" charset="0"/>
              </a:rPr>
              <a:t>Lorem ipsum id </a:t>
            </a:r>
            <a:r>
              <a:rPr lang="en-US" sz="2200" dirty="0" err="1">
                <a:latin typeface="Arial" panose="020B0604020202020204" pitchFamily="34" charset="0"/>
                <a:cs typeface="Arial" panose="020B0604020202020204" pitchFamily="34" charset="0"/>
              </a:rPr>
              <a:t>sollicitudin</a:t>
            </a:r>
            <a:r>
              <a:rPr lang="en-US" sz="2200" dirty="0">
                <a:latin typeface="Arial" panose="020B0604020202020204" pitchFamily="34" charset="0"/>
                <a:cs typeface="Arial" panose="020B0604020202020204" pitchFamily="34" charset="0"/>
              </a:rPr>
              <a:t>. dolor sit </a:t>
            </a:r>
            <a:r>
              <a:rPr lang="en-US" sz="2200" dirty="0" err="1">
                <a:latin typeface="Arial" panose="020B0604020202020204" pitchFamily="34" charset="0"/>
                <a:cs typeface="Arial" panose="020B0604020202020204" pitchFamily="34" charset="0"/>
              </a:rPr>
              <a:t>amet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consectetur</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adipiscing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elit</a:t>
            </a:r>
            <a:r>
              <a:rPr lang="en-US" sz="2200" dirty="0">
                <a:latin typeface="Arial" panose="020B0604020202020204" pitchFamily="34" charset="0"/>
                <a:cs typeface="Arial" panose="020B0604020202020204" pitchFamily="34" charset="0"/>
              </a:rPr>
              <a:t>. Maecenas a </a:t>
            </a:r>
            <a:r>
              <a:rPr lang="en-US" sz="2200" dirty="0" err="1">
                <a:latin typeface="Arial" panose="020B0604020202020204" pitchFamily="34" charset="0"/>
                <a:cs typeface="Arial" panose="020B0604020202020204" pitchFamily="34" charset="0"/>
              </a:rPr>
              <a:t>massa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urna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Nunc</a:t>
            </a:r>
            <a:r>
              <a:rPr lang="en-US" sz="2200" dirty="0">
                <a:latin typeface="Arial" panose="020B0604020202020204" pitchFamily="34" charset="0"/>
                <a:cs typeface="Arial" panose="020B0604020202020204" pitchFamily="34" charset="0"/>
              </a:rPr>
              <a:t> vitae </a:t>
            </a:r>
            <a:r>
              <a:rPr lang="en-US" sz="2200" dirty="0" err="1">
                <a:latin typeface="Arial" panose="020B0604020202020204" pitchFamily="34" charset="0"/>
                <a:cs typeface="Arial" panose="020B0604020202020204" pitchFamily="34" charset="0"/>
              </a:rPr>
              <a:t>mauris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metus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Mauris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consequat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nibh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est</a:t>
            </a:r>
            <a:r>
              <a:rPr lang="en-US" sz="2200" dirty="0">
                <a:latin typeface="Arial" panose="020B0604020202020204" pitchFamily="34" charset="0"/>
                <a:cs typeface="Arial" panose="020B0604020202020204" pitchFamily="34" charset="0"/>
              </a:rPr>
              <a:t>, at </a:t>
            </a:r>
            <a:r>
              <a:rPr lang="en-US" sz="2200" dirty="0" err="1">
                <a:latin typeface="Arial" panose="020B0604020202020204" pitchFamily="34" charset="0"/>
                <a:cs typeface="Arial" panose="020B0604020202020204" pitchFamily="34" charset="0"/>
              </a:rPr>
              <a:t>tempor</a:t>
            </a:r>
            <a:r>
              <a:rPr lang="en-US" sz="2200" dirty="0">
                <a:latin typeface="Arial" panose="020B0604020202020204" pitchFamily="34" charset="0"/>
                <a:cs typeface="Arial" panose="020B0604020202020204" pitchFamily="34" charset="0"/>
              </a:rPr>
              <a:t> sem. </a:t>
            </a:r>
            <a:r>
              <a:rPr lang="en-US" sz="2200" dirty="0" err="1">
                <a:latin typeface="Arial" panose="020B0604020202020204" pitchFamily="34" charset="0"/>
                <a:cs typeface="Arial" panose="020B0604020202020204" pitchFamily="34" charset="0"/>
              </a:rPr>
              <a:t>Phasellus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eget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sapien</a:t>
            </a:r>
            <a:r>
              <a:rPr lang="en-US" sz="2200" dirty="0">
                <a:latin typeface="Arial" panose="020B0604020202020204" pitchFamily="34" charset="0"/>
                <a:cs typeface="Arial" panose="020B0604020202020204" pitchFamily="34" charset="0"/>
              </a:rPr>
              <a:t> sit </a:t>
            </a:r>
            <a:r>
              <a:rPr lang="en-US" sz="2200" dirty="0" err="1">
                <a:latin typeface="Arial" panose="020B0604020202020204" pitchFamily="34" charset="0"/>
                <a:cs typeface="Arial" panose="020B0604020202020204" pitchFamily="34" charset="0"/>
              </a:rPr>
              <a:t>amet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purus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suscipit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blandit</a:t>
            </a:r>
            <a:r>
              <a:rPr lang="en-US" sz="2200" dirty="0">
                <a:latin typeface="Arial" panose="020B0604020202020204" pitchFamily="34" charset="0"/>
                <a:cs typeface="Arial" panose="020B0604020202020204" pitchFamily="34" charset="0"/>
              </a:rPr>
              <a:t> at </a:t>
            </a:r>
            <a:r>
              <a:rPr lang="en-US" sz="2200" dirty="0" err="1">
                <a:latin typeface="Arial" panose="020B0604020202020204" pitchFamily="34" charset="0"/>
                <a:cs typeface="Arial" panose="020B0604020202020204" pitchFamily="34" charset="0"/>
              </a:rPr>
              <a:t>quis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leo</a:t>
            </a:r>
            <a:r>
              <a:rPr lang="en-US" sz="2200" dirty="0">
                <a:latin typeface="Arial" panose="020B0604020202020204" pitchFamily="34" charset="0"/>
                <a:cs typeface="Arial" panose="020B0604020202020204" pitchFamily="34" charset="0"/>
              </a:rPr>
              <a:t>. Class </a:t>
            </a:r>
            <a:r>
              <a:rPr lang="en-US" sz="2200" dirty="0" err="1">
                <a:latin typeface="Arial" panose="020B0604020202020204" pitchFamily="34" charset="0"/>
                <a:cs typeface="Arial" panose="020B0604020202020204" pitchFamily="34" charset="0"/>
              </a:rPr>
              <a:t>aptent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taciti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sociosqu</a:t>
            </a:r>
            <a:r>
              <a:rPr lang="en-US" sz="2200" dirty="0">
                <a:latin typeface="Arial" panose="020B0604020202020204" pitchFamily="34" charset="0"/>
                <a:cs typeface="Arial" panose="020B0604020202020204" pitchFamily="34" charset="0"/>
              </a:rPr>
              <a:t> ad </a:t>
            </a:r>
            <a:r>
              <a:rPr lang="en-US" sz="2200" dirty="0" err="1">
                <a:latin typeface="Arial" panose="020B0604020202020204" pitchFamily="34" charset="0"/>
                <a:cs typeface="Arial" panose="020B0604020202020204" pitchFamily="34" charset="0"/>
              </a:rPr>
              <a:t>litora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torquent</a:t>
            </a:r>
            <a:r>
              <a:rPr lang="en-US" sz="2200" dirty="0">
                <a:latin typeface="Arial" panose="020B0604020202020204" pitchFamily="34" charset="0"/>
                <a:cs typeface="Arial" panose="020B0604020202020204" pitchFamily="34" charset="0"/>
              </a:rPr>
              <a:t> per </a:t>
            </a:r>
            <a:r>
              <a:rPr lang="en-US" sz="2200" dirty="0" err="1">
                <a:latin typeface="Arial" panose="020B0604020202020204" pitchFamily="34" charset="0"/>
                <a:cs typeface="Arial" panose="020B0604020202020204" pitchFamily="34" charset="0"/>
              </a:rPr>
              <a:t>conubia</a:t>
            </a:r>
            <a:r>
              <a:rPr lang="en-US" sz="2200" dirty="0">
                <a:latin typeface="Arial" panose="020B0604020202020204" pitchFamily="34" charset="0"/>
                <a:cs typeface="Arial" panose="020B0604020202020204" pitchFamily="34" charset="0"/>
              </a:rPr>
              <a:t> nostra, per </a:t>
            </a:r>
            <a:r>
              <a:rPr lang="en-US" sz="2200" dirty="0" err="1">
                <a:latin typeface="Arial" panose="020B0604020202020204" pitchFamily="34" charset="0"/>
                <a:cs typeface="Arial" panose="020B0604020202020204" pitchFamily="34" charset="0"/>
              </a:rPr>
              <a:t>inceptos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himenaeos</a:t>
            </a:r>
            <a:r>
              <a:rPr lang="en-US" sz="2200" dirty="0">
                <a:latin typeface="Arial" panose="020B0604020202020204" pitchFamily="34" charset="0"/>
                <a:cs typeface="Arial" panose="020B0604020202020204" pitchFamily="34" charset="0"/>
              </a:rPr>
              <a:t>. </a:t>
            </a:r>
          </a:p>
          <a:p>
            <a:pPr>
              <a:spcBef>
                <a:spcPct val="20000"/>
              </a:spcBef>
              <a:defRPr/>
            </a:pPr>
            <a:endParaRPr lang="en-US" sz="2200" dirty="0">
              <a:latin typeface="Arial" panose="020B0604020202020204" pitchFamily="34" charset="0"/>
              <a:cs typeface="Arial" panose="020B0604020202020204" pitchFamily="34" charset="0"/>
            </a:endParaRPr>
          </a:p>
          <a:p>
            <a:pPr>
              <a:spcBef>
                <a:spcPct val="20000"/>
              </a:spcBef>
              <a:defRPr/>
            </a:pPr>
            <a:r>
              <a:rPr lang="en-US" sz="2200" dirty="0">
                <a:latin typeface="Arial" panose="020B0604020202020204" pitchFamily="34" charset="0"/>
                <a:cs typeface="Arial" panose="020B0604020202020204" pitchFamily="34" charset="0"/>
              </a:rPr>
              <a:t>Sed gravida </a:t>
            </a:r>
            <a:r>
              <a:rPr lang="en-US" sz="2200" dirty="0" err="1">
                <a:latin typeface="Arial" panose="020B0604020202020204" pitchFamily="34" charset="0"/>
                <a:cs typeface="Arial" panose="020B0604020202020204" pitchFamily="34" charset="0"/>
              </a:rPr>
              <a:t>risus</a:t>
            </a:r>
            <a:r>
              <a:rPr lang="en-US" sz="2200" dirty="0">
                <a:latin typeface="Arial" panose="020B0604020202020204" pitchFamily="34" charset="0"/>
                <a:cs typeface="Arial" panose="020B0604020202020204" pitchFamily="34" charset="0"/>
              </a:rPr>
              <a:t> sed </a:t>
            </a:r>
            <a:r>
              <a:rPr lang="en-US" sz="2200" dirty="0" err="1">
                <a:latin typeface="Arial" panose="020B0604020202020204" pitchFamily="34" charset="0"/>
                <a:cs typeface="Arial" panose="020B0604020202020204" pitchFamily="34" charset="0"/>
              </a:rPr>
              <a:t>metus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imperdiet</a:t>
            </a:r>
            <a:r>
              <a:rPr lang="en-US" sz="2200" dirty="0">
                <a:latin typeface="Arial" panose="020B0604020202020204" pitchFamily="34" charset="0"/>
                <a:cs typeface="Arial" panose="020B0604020202020204" pitchFamily="34" charset="0"/>
              </a:rPr>
              <a:t> a </a:t>
            </a:r>
            <a:r>
              <a:rPr lang="en-US" sz="2200" dirty="0" err="1">
                <a:latin typeface="Arial" panose="020B0604020202020204" pitchFamily="34" charset="0"/>
                <a:cs typeface="Arial" panose="020B0604020202020204" pitchFamily="34" charset="0"/>
              </a:rPr>
              <a:t>auctor</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turpis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aliquam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Aliquam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molestie</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risus</a:t>
            </a:r>
            <a:r>
              <a:rPr lang="en-US" sz="2200" dirty="0">
                <a:latin typeface="Arial" panose="020B0604020202020204" pitchFamily="34" charset="0"/>
                <a:cs typeface="Arial" panose="020B0604020202020204" pitchFamily="34" charset="0"/>
              </a:rPr>
              <a:t> in </a:t>
            </a:r>
            <a:r>
              <a:rPr lang="en-US" sz="2200" dirty="0" err="1">
                <a:latin typeface="Arial" panose="020B0604020202020204" pitchFamily="34" charset="0"/>
                <a:cs typeface="Arial" panose="020B0604020202020204" pitchFamily="34" charset="0"/>
              </a:rPr>
              <a:t>sapien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mollis</a:t>
            </a:r>
            <a:r>
              <a:rPr lang="en-US" sz="2200" dirty="0">
                <a:latin typeface="Arial" panose="020B0604020202020204" pitchFamily="34" charset="0"/>
                <a:cs typeface="Arial" panose="020B0604020202020204" pitchFamily="34" charset="0"/>
              </a:rPr>
              <a:t> vel </a:t>
            </a:r>
            <a:r>
              <a:rPr lang="en-US" sz="2200" dirty="0" err="1">
                <a:latin typeface="Arial" panose="020B0604020202020204" pitchFamily="34" charset="0"/>
                <a:cs typeface="Arial" panose="020B0604020202020204" pitchFamily="34" charset="0"/>
              </a:rPr>
              <a:t>venenatis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erat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ullamcorper</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Suspendisse</a:t>
            </a:r>
            <a:r>
              <a:rPr lang="en-US" sz="2200" dirty="0">
                <a:latin typeface="Arial" panose="020B0604020202020204" pitchFamily="34" charset="0"/>
                <a:cs typeface="Arial" panose="020B0604020202020204" pitchFamily="34" charset="0"/>
              </a:rPr>
              <a:t> sit </a:t>
            </a:r>
            <a:r>
              <a:rPr lang="en-US" sz="2200" dirty="0" err="1">
                <a:latin typeface="Arial" panose="020B0604020202020204" pitchFamily="34" charset="0"/>
                <a:cs typeface="Arial" panose="020B0604020202020204" pitchFamily="34" charset="0"/>
              </a:rPr>
              <a:t>amet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lectus</a:t>
            </a:r>
            <a:r>
              <a:rPr lang="en-US" sz="2200" dirty="0">
                <a:latin typeface="Arial" panose="020B0604020202020204" pitchFamily="34" charset="0"/>
                <a:cs typeface="Arial" panose="020B0604020202020204" pitchFamily="34" charset="0"/>
              </a:rPr>
              <a:t> vitae ligula </a:t>
            </a:r>
            <a:r>
              <a:rPr lang="en-US" sz="2200" dirty="0" err="1">
                <a:latin typeface="Arial" panose="020B0604020202020204" pitchFamily="34" charset="0"/>
                <a:cs typeface="Arial" panose="020B0604020202020204" pitchFamily="34" charset="0"/>
              </a:rPr>
              <a:t>fringilla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adipiscing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Vivamus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nisl</a:t>
            </a:r>
            <a:r>
              <a:rPr lang="en-US" sz="2200" dirty="0">
                <a:latin typeface="Arial" panose="020B0604020202020204" pitchFamily="34" charset="0"/>
                <a:cs typeface="Arial" panose="020B0604020202020204" pitchFamily="34" charset="0"/>
              </a:rPr>
              <a:t> lorem, </a:t>
            </a:r>
            <a:r>
              <a:rPr lang="en-US" sz="2200" dirty="0" err="1">
                <a:latin typeface="Arial" panose="020B0604020202020204" pitchFamily="34" charset="0"/>
                <a:cs typeface="Arial" panose="020B0604020202020204" pitchFamily="34" charset="0"/>
              </a:rPr>
              <a:t>aliquam</a:t>
            </a:r>
            <a:r>
              <a:rPr lang="en-US" sz="2200" dirty="0">
                <a:latin typeface="Arial" panose="020B0604020202020204" pitchFamily="34" charset="0"/>
                <a:cs typeface="Arial" panose="020B0604020202020204" pitchFamily="34" charset="0"/>
              </a:rPr>
              <a:t> at </a:t>
            </a:r>
            <a:r>
              <a:rPr lang="en-US" sz="2200" dirty="0" err="1">
                <a:latin typeface="Arial" panose="020B0604020202020204" pitchFamily="34" charset="0"/>
                <a:cs typeface="Arial" panose="020B0604020202020204" pitchFamily="34" charset="0"/>
              </a:rPr>
              <a:t>malesuada</a:t>
            </a:r>
            <a:r>
              <a:rPr lang="en-US" sz="2200" dirty="0">
                <a:latin typeface="Arial" panose="020B0604020202020204" pitchFamily="34" charset="0"/>
                <a:cs typeface="Arial" panose="020B0604020202020204" pitchFamily="34" charset="0"/>
              </a:rPr>
              <a:t> in, pharetra </a:t>
            </a:r>
            <a:r>
              <a:rPr lang="en-US" sz="2200" dirty="0" err="1">
                <a:latin typeface="Arial" panose="020B0604020202020204" pitchFamily="34" charset="0"/>
                <a:cs typeface="Arial" panose="020B0604020202020204" pitchFamily="34" charset="0"/>
              </a:rPr>
              <a:t>nec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nulla</a:t>
            </a:r>
            <a:r>
              <a:rPr lang="en-US" sz="2200" dirty="0">
                <a:latin typeface="Arial" panose="020B0604020202020204" pitchFamily="34" charset="0"/>
                <a:cs typeface="Arial" panose="020B0604020202020204" pitchFamily="34" charset="0"/>
              </a:rPr>
              <a:t>. In convallis </a:t>
            </a:r>
            <a:r>
              <a:rPr lang="en-US" sz="2200" dirty="0" err="1">
                <a:latin typeface="Arial" panose="020B0604020202020204" pitchFamily="34" charset="0"/>
                <a:cs typeface="Arial" panose="020B0604020202020204" pitchFamily="34" charset="0"/>
              </a:rPr>
              <a:t>feugiat</a:t>
            </a:r>
            <a:r>
              <a:rPr lang="en-US" sz="2200" dirty="0">
                <a:latin typeface="Arial" panose="020B0604020202020204" pitchFamily="34" charset="0"/>
                <a:cs typeface="Arial" panose="020B0604020202020204" pitchFamily="34" charset="0"/>
              </a:rPr>
              <a:t> libero id </a:t>
            </a:r>
            <a:r>
              <a:rPr lang="en-US" sz="2200" dirty="0" err="1">
                <a:latin typeface="Arial" panose="020B0604020202020204" pitchFamily="34" charset="0"/>
                <a:cs typeface="Arial" panose="020B0604020202020204" pitchFamily="34" charset="0"/>
              </a:rPr>
              <a:t>sodales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Etiam</a:t>
            </a:r>
            <a:r>
              <a:rPr lang="en-US" sz="2200" dirty="0">
                <a:latin typeface="Arial" panose="020B0604020202020204" pitchFamily="34" charset="0"/>
                <a:cs typeface="Arial" panose="020B0604020202020204" pitchFamily="34" charset="0"/>
              </a:rPr>
              <a:t> a dictum </a:t>
            </a:r>
            <a:r>
              <a:rPr lang="en-US" sz="2200" dirty="0" err="1">
                <a:latin typeface="Arial" panose="020B0604020202020204" pitchFamily="34" charset="0"/>
                <a:cs typeface="Arial" panose="020B0604020202020204" pitchFamily="34" charset="0"/>
              </a:rPr>
              <a:t>lectus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Aliquam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tempor</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condimentum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leo</a:t>
            </a:r>
            <a:r>
              <a:rPr lang="en-US" sz="2200" dirty="0">
                <a:latin typeface="Arial" panose="020B0604020202020204" pitchFamily="34" charset="0"/>
                <a:cs typeface="Arial" panose="020B0604020202020204" pitchFamily="34" charset="0"/>
              </a:rPr>
              <a:t> </a:t>
            </a:r>
          </a:p>
        </p:txBody>
      </p:sp>
      <p:sp>
        <p:nvSpPr>
          <p:cNvPr id="4" name="Title 1"/>
          <p:cNvSpPr txBox="1">
            <a:spLocks/>
          </p:cNvSpPr>
          <p:nvPr/>
        </p:nvSpPr>
        <p:spPr>
          <a:xfrm>
            <a:off x="10696473" y="1144400"/>
            <a:ext cx="16500940" cy="2127485"/>
          </a:xfrm>
          <a:prstGeom prst="rect">
            <a:avLst/>
          </a:prstGeom>
        </p:spPr>
        <p:txBody>
          <a:bodyPr>
            <a:normAutofit fontScale="92500" lnSpcReduction="10000"/>
          </a:bodyPr>
          <a:lstStyle>
            <a:lvl1pPr algn="l" defTabSz="3108960" rtl="0" eaLnBrk="1" latinLnBrk="0" hangingPunct="1">
              <a:lnSpc>
                <a:spcPct val="90000"/>
              </a:lnSpc>
              <a:spcBef>
                <a:spcPct val="0"/>
              </a:spcBef>
              <a:buNone/>
              <a:defRPr sz="14960" kern="1200">
                <a:solidFill>
                  <a:schemeClr val="tx1"/>
                </a:solidFill>
                <a:latin typeface="+mj-lt"/>
                <a:ea typeface="+mj-ea"/>
                <a:cs typeface="+mj-cs"/>
              </a:defRPr>
            </a:lvl1pPr>
          </a:lstStyle>
          <a:p>
            <a:r>
              <a:rPr lang="en-US" sz="5722" b="1" dirty="0">
                <a:solidFill>
                  <a:schemeClr val="tx2"/>
                </a:solidFill>
                <a:latin typeface="Arial" panose="020B0604020202020204" pitchFamily="34" charset="0"/>
                <a:cs typeface="Arial" panose="020B0604020202020204" pitchFamily="34" charset="0"/>
              </a:rPr>
              <a:t>Title Goes Here Title Goes Here Title Goes Here  Title Goes Here Title Goes Here Title Goes Here  Title Goes Here Title Goes Here Title Goes Here </a:t>
            </a:r>
          </a:p>
          <a:p>
            <a:endParaRPr lang="en-US" sz="5722" b="1" dirty="0">
              <a:solidFill>
                <a:schemeClr val="tx2"/>
              </a:solidFill>
              <a:latin typeface="Arial" panose="020B0604020202020204" pitchFamily="34" charset="0"/>
              <a:cs typeface="Arial" panose="020B0604020202020204" pitchFamily="34" charset="0"/>
            </a:endParaRPr>
          </a:p>
          <a:p>
            <a:endParaRPr lang="en-US" sz="5722" b="1" dirty="0">
              <a:solidFill>
                <a:schemeClr val="tx2"/>
              </a:solidFill>
              <a:latin typeface="Arial" panose="020B0604020202020204" pitchFamily="34" charset="0"/>
              <a:cs typeface="Arial" panose="020B0604020202020204" pitchFamily="34" charset="0"/>
            </a:endParaRPr>
          </a:p>
          <a:p>
            <a:endParaRPr lang="en-US" sz="5722" b="1" dirty="0">
              <a:solidFill>
                <a:schemeClr val="tx2"/>
              </a:solidFill>
              <a:latin typeface="Arial" panose="020B0604020202020204" pitchFamily="34" charset="0"/>
              <a:cs typeface="Arial" panose="020B0604020202020204" pitchFamily="34" charset="0"/>
            </a:endParaRPr>
          </a:p>
          <a:p>
            <a:endParaRPr lang="en-US" sz="5722" b="1" dirty="0">
              <a:solidFill>
                <a:schemeClr val="tx2"/>
              </a:solidFill>
              <a:latin typeface="Arial" panose="020B0604020202020204" pitchFamily="34" charset="0"/>
              <a:cs typeface="Arial" panose="020B0604020202020204" pitchFamily="34" charset="0"/>
            </a:endParaRPr>
          </a:p>
          <a:p>
            <a:endParaRPr lang="en-US" sz="5722" b="1" dirty="0">
              <a:solidFill>
                <a:schemeClr val="tx2"/>
              </a:solidFill>
              <a:latin typeface="Arial" panose="020B0604020202020204" pitchFamily="34" charset="0"/>
              <a:cs typeface="Arial" panose="020B0604020202020204" pitchFamily="34" charset="0"/>
            </a:endParaRPr>
          </a:p>
        </p:txBody>
      </p:sp>
      <p:sp>
        <p:nvSpPr>
          <p:cNvPr id="5" name="Title Placeholder 1"/>
          <p:cNvSpPr txBox="1">
            <a:spLocks/>
          </p:cNvSpPr>
          <p:nvPr/>
        </p:nvSpPr>
        <p:spPr>
          <a:xfrm>
            <a:off x="10612813" y="3302925"/>
            <a:ext cx="17485381" cy="1553430"/>
          </a:xfrm>
          <a:prstGeom prst="rect">
            <a:avLst/>
          </a:prstGeom>
        </p:spPr>
        <p:txBody>
          <a:bodyPr vert="horz" lIns="258178" tIns="129089" rIns="258178" bIns="129089" rtlCol="0" anchor="t">
            <a:noAutofit/>
          </a:bodyPr>
          <a:lstStyle/>
          <a:p>
            <a:pPr>
              <a:lnSpc>
                <a:spcPct val="120000"/>
              </a:lnSpc>
            </a:pPr>
            <a:r>
              <a:rPr lang="en-US" sz="2427" b="1" dirty="0">
                <a:solidFill>
                  <a:schemeClr val="tx2"/>
                </a:solidFill>
                <a:latin typeface="Arial" panose="020B0604020202020204" pitchFamily="34" charset="0"/>
                <a:cs typeface="Arial" panose="020B0604020202020204" pitchFamily="34" charset="0"/>
              </a:rPr>
              <a:t>Author 1 First Name Middle Initial Last Name</a:t>
            </a:r>
            <a:r>
              <a:rPr lang="en-US" sz="2427" baseline="30000" dirty="0">
                <a:solidFill>
                  <a:schemeClr val="tx2"/>
                </a:solidFill>
                <a:latin typeface="Arial" panose="020B0604020202020204" pitchFamily="34" charset="0"/>
                <a:cs typeface="Arial" panose="020B0604020202020204" pitchFamily="34" charset="0"/>
              </a:rPr>
              <a:t>1</a:t>
            </a:r>
            <a:r>
              <a:rPr lang="en-US" sz="2427" dirty="0">
                <a:solidFill>
                  <a:schemeClr val="tx2"/>
                </a:solidFill>
                <a:latin typeface="Arial" panose="020B0604020202020204" pitchFamily="34" charset="0"/>
                <a:cs typeface="Arial" panose="020B0604020202020204" pitchFamily="34" charset="0"/>
              </a:rPr>
              <a:t>, Author 2 First Name Middle Initial Last Name</a:t>
            </a:r>
            <a:r>
              <a:rPr lang="en-US" sz="2427" baseline="30000" dirty="0">
                <a:solidFill>
                  <a:schemeClr val="tx2"/>
                </a:solidFill>
                <a:latin typeface="Arial" panose="020B0604020202020204" pitchFamily="34" charset="0"/>
                <a:cs typeface="Arial" panose="020B0604020202020204" pitchFamily="34" charset="0"/>
              </a:rPr>
              <a:t> 2</a:t>
            </a:r>
            <a:r>
              <a:rPr lang="en-US" sz="2427" dirty="0">
                <a:solidFill>
                  <a:schemeClr val="tx2"/>
                </a:solidFill>
                <a:latin typeface="Arial" panose="020B0604020202020204" pitchFamily="34" charset="0"/>
                <a:cs typeface="Arial" panose="020B0604020202020204" pitchFamily="34" charset="0"/>
              </a:rPr>
              <a:t>, Author 3 First Name Middle Initial Last Name</a:t>
            </a:r>
            <a:r>
              <a:rPr lang="en-US" sz="2427" baseline="30000" dirty="0">
                <a:solidFill>
                  <a:schemeClr val="tx2"/>
                </a:solidFill>
                <a:latin typeface="Arial" panose="020B0604020202020204" pitchFamily="34" charset="0"/>
                <a:cs typeface="Arial" panose="020B0604020202020204" pitchFamily="34" charset="0"/>
              </a:rPr>
              <a:t> 3</a:t>
            </a:r>
            <a:r>
              <a:rPr lang="en-US" sz="2427" dirty="0">
                <a:solidFill>
                  <a:schemeClr val="tx2"/>
                </a:solidFill>
                <a:latin typeface="Arial" panose="020B0604020202020204" pitchFamily="34" charset="0"/>
                <a:cs typeface="Arial" panose="020B0604020202020204" pitchFamily="34" charset="0"/>
              </a:rPr>
              <a:t> for the Research Group Name (</a:t>
            </a:r>
            <a:r>
              <a:rPr lang="en-US" sz="2427" b="1" dirty="0">
                <a:solidFill>
                  <a:schemeClr val="tx2"/>
                </a:solidFill>
                <a:latin typeface="Arial" panose="020B0604020202020204" pitchFamily="34" charset="0"/>
                <a:cs typeface="Arial" panose="020B0604020202020204" pitchFamily="34" charset="0"/>
              </a:rPr>
              <a:t>Bold presenting author’s name</a:t>
            </a:r>
            <a:r>
              <a:rPr lang="en-US" sz="2427" dirty="0">
                <a:solidFill>
                  <a:schemeClr val="tx2"/>
                </a:solidFill>
                <a:latin typeface="Arial" panose="020B0604020202020204" pitchFamily="34" charset="0"/>
                <a:cs typeface="Arial" panose="020B0604020202020204" pitchFamily="34" charset="0"/>
              </a:rPr>
              <a:t>)</a:t>
            </a:r>
          </a:p>
          <a:p>
            <a:pPr>
              <a:lnSpc>
                <a:spcPct val="120000"/>
              </a:lnSpc>
            </a:pPr>
            <a:r>
              <a:rPr lang="en-US" sz="2427" baseline="30000" dirty="0">
                <a:solidFill>
                  <a:schemeClr val="tx2"/>
                </a:solidFill>
                <a:latin typeface="Arial" panose="020B0604020202020204" pitchFamily="34" charset="0"/>
                <a:cs typeface="Arial" panose="020B0604020202020204" pitchFamily="34" charset="0"/>
              </a:rPr>
              <a:t>1</a:t>
            </a:r>
            <a:r>
              <a:rPr lang="en-US" sz="2427" dirty="0">
                <a:solidFill>
                  <a:schemeClr val="tx2"/>
                </a:solidFill>
                <a:latin typeface="Arial" panose="020B0604020202020204" pitchFamily="34" charset="0"/>
                <a:cs typeface="Arial" panose="020B0604020202020204" pitchFamily="34" charset="0"/>
              </a:rPr>
              <a:t>Institution 1 Name, City, State (if US), Country, </a:t>
            </a:r>
            <a:r>
              <a:rPr lang="en-US" sz="2427" baseline="30000" dirty="0">
                <a:solidFill>
                  <a:schemeClr val="tx2"/>
                </a:solidFill>
                <a:latin typeface="Arial" panose="020B0604020202020204" pitchFamily="34" charset="0"/>
                <a:cs typeface="Arial" panose="020B0604020202020204" pitchFamily="34" charset="0"/>
              </a:rPr>
              <a:t>2</a:t>
            </a:r>
            <a:r>
              <a:rPr lang="en-US" sz="2427" dirty="0">
                <a:solidFill>
                  <a:schemeClr val="tx2"/>
                </a:solidFill>
                <a:latin typeface="Arial" panose="020B0604020202020204" pitchFamily="34" charset="0"/>
                <a:cs typeface="Arial" panose="020B0604020202020204" pitchFamily="34" charset="0"/>
              </a:rPr>
              <a:t>Insittution 2 Name, City, Country, </a:t>
            </a:r>
            <a:r>
              <a:rPr lang="en-US" sz="2427" baseline="30000" dirty="0">
                <a:solidFill>
                  <a:schemeClr val="tx2"/>
                </a:solidFill>
                <a:latin typeface="Arial" panose="020B0604020202020204" pitchFamily="34" charset="0"/>
                <a:cs typeface="Arial" panose="020B0604020202020204" pitchFamily="34" charset="0"/>
              </a:rPr>
              <a:t>3</a:t>
            </a:r>
            <a:r>
              <a:rPr lang="en-US" sz="2427" dirty="0">
                <a:solidFill>
                  <a:schemeClr val="tx2"/>
                </a:solidFill>
                <a:latin typeface="Arial" panose="020B0604020202020204" pitchFamily="34" charset="0"/>
                <a:cs typeface="Arial" panose="020B0604020202020204" pitchFamily="34" charset="0"/>
              </a:rPr>
              <a:t>Institution 3 Name, City, Country</a:t>
            </a:r>
          </a:p>
        </p:txBody>
      </p:sp>
      <p:graphicFrame>
        <p:nvGraphicFramePr>
          <p:cNvPr id="100" name="Chart 99"/>
          <p:cNvGraphicFramePr>
            <a:graphicFrameLocks/>
          </p:cNvGraphicFramePr>
          <p:nvPr>
            <p:extLst>
              <p:ext uri="{D42A27DB-BD31-4B8C-83A1-F6EECF244321}">
                <p14:modId xmlns:p14="http://schemas.microsoft.com/office/powerpoint/2010/main" val="498613214"/>
              </p:ext>
            </p:extLst>
          </p:nvPr>
        </p:nvGraphicFramePr>
        <p:xfrm>
          <a:off x="20116692" y="5067955"/>
          <a:ext cx="8370760" cy="7097090"/>
        </p:xfrm>
        <a:graphic>
          <a:graphicData uri="http://schemas.openxmlformats.org/drawingml/2006/chart">
            <c:chart xmlns:c="http://schemas.openxmlformats.org/drawingml/2006/chart" xmlns:r="http://schemas.openxmlformats.org/officeDocument/2006/relationships" r:id="rId3"/>
          </a:graphicData>
        </a:graphic>
      </p:graphicFrame>
      <p:sp>
        <p:nvSpPr>
          <p:cNvPr id="117" name="Text Placeholder 2"/>
          <p:cNvSpPr txBox="1">
            <a:spLocks/>
          </p:cNvSpPr>
          <p:nvPr/>
        </p:nvSpPr>
        <p:spPr>
          <a:xfrm>
            <a:off x="2134863" y="4806697"/>
            <a:ext cx="7781502" cy="617833"/>
          </a:xfrm>
          <a:prstGeom prst="rect">
            <a:avLst/>
          </a:prstGeom>
        </p:spPr>
        <p:txBody>
          <a:bodyPr vert="horz" lIns="258178" tIns="129089" rIns="258178" bIns="129089" rtlCol="0">
            <a:noAutofit/>
          </a:bodyPr>
          <a:lstStyle/>
          <a:p>
            <a:pPr algn="just">
              <a:lnSpc>
                <a:spcPct val="120000"/>
              </a:lnSpc>
            </a:pPr>
            <a:r>
              <a:rPr lang="en-US" sz="4161" b="1" dirty="0">
                <a:solidFill>
                  <a:schemeClr val="accent1"/>
                </a:solidFill>
                <a:latin typeface="Arial" panose="020B0604020202020204" pitchFamily="34" charset="0"/>
                <a:cs typeface="Arial" panose="020B0604020202020204" pitchFamily="34" charset="0"/>
              </a:rPr>
              <a:t>BACKGROUND</a:t>
            </a:r>
          </a:p>
        </p:txBody>
      </p:sp>
      <p:sp>
        <p:nvSpPr>
          <p:cNvPr id="119" name="Text Placeholder 2"/>
          <p:cNvSpPr txBox="1">
            <a:spLocks/>
          </p:cNvSpPr>
          <p:nvPr/>
        </p:nvSpPr>
        <p:spPr>
          <a:xfrm>
            <a:off x="2120606" y="5684405"/>
            <a:ext cx="9823510" cy="5609856"/>
          </a:xfrm>
          <a:prstGeom prst="rect">
            <a:avLst/>
          </a:prstGeom>
        </p:spPr>
        <p:txBody>
          <a:bodyPr vert="horz" wrap="square" lIns="258178" tIns="129089" rIns="258178" bIns="129089" rtlCol="0">
            <a:spAutoFit/>
          </a:bodyPr>
          <a:lstStyle/>
          <a:p>
            <a:pPr>
              <a:spcBef>
                <a:spcPct val="20000"/>
              </a:spcBef>
              <a:defRPr/>
            </a:pPr>
            <a:r>
              <a:rPr lang="en-US" sz="2200" dirty="0">
                <a:latin typeface="Arial" panose="020B0604020202020204" pitchFamily="34" charset="0"/>
                <a:cs typeface="Arial" panose="020B0604020202020204" pitchFamily="34" charset="0"/>
              </a:rPr>
              <a:t>Lorem ipsum id </a:t>
            </a:r>
            <a:r>
              <a:rPr lang="en-US" sz="2200" dirty="0" err="1">
                <a:latin typeface="Arial" panose="020B0604020202020204" pitchFamily="34" charset="0"/>
                <a:cs typeface="Arial" panose="020B0604020202020204" pitchFamily="34" charset="0"/>
              </a:rPr>
              <a:t>sollicitudin</a:t>
            </a:r>
            <a:r>
              <a:rPr lang="en-US" sz="2200" dirty="0">
                <a:latin typeface="Arial" panose="020B0604020202020204" pitchFamily="34" charset="0"/>
                <a:cs typeface="Arial" panose="020B0604020202020204" pitchFamily="34" charset="0"/>
              </a:rPr>
              <a:t>. dolor sit </a:t>
            </a:r>
            <a:r>
              <a:rPr lang="en-US" sz="2200" dirty="0" err="1">
                <a:latin typeface="Arial" panose="020B0604020202020204" pitchFamily="34" charset="0"/>
                <a:cs typeface="Arial" panose="020B0604020202020204" pitchFamily="34" charset="0"/>
              </a:rPr>
              <a:t>amet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consectetur</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adipiscing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elit</a:t>
            </a:r>
            <a:r>
              <a:rPr lang="en-US" sz="2200" dirty="0">
                <a:latin typeface="Arial" panose="020B0604020202020204" pitchFamily="34" charset="0"/>
                <a:cs typeface="Arial" panose="020B0604020202020204" pitchFamily="34" charset="0"/>
              </a:rPr>
              <a:t>. Maecenas a </a:t>
            </a:r>
            <a:r>
              <a:rPr lang="en-US" sz="2200" dirty="0" err="1">
                <a:latin typeface="Arial" panose="020B0604020202020204" pitchFamily="34" charset="0"/>
                <a:cs typeface="Arial" panose="020B0604020202020204" pitchFamily="34" charset="0"/>
              </a:rPr>
              <a:t>massa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urna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Nunc</a:t>
            </a:r>
            <a:r>
              <a:rPr lang="en-US" sz="2200" dirty="0">
                <a:latin typeface="Arial" panose="020B0604020202020204" pitchFamily="34" charset="0"/>
                <a:cs typeface="Arial" panose="020B0604020202020204" pitchFamily="34" charset="0"/>
              </a:rPr>
              <a:t> vitae </a:t>
            </a:r>
            <a:r>
              <a:rPr lang="en-US" sz="2200" dirty="0" err="1">
                <a:latin typeface="Arial" panose="020B0604020202020204" pitchFamily="34" charset="0"/>
                <a:cs typeface="Arial" panose="020B0604020202020204" pitchFamily="34" charset="0"/>
              </a:rPr>
              <a:t>mauris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metus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Mauris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consequat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nibh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est</a:t>
            </a:r>
            <a:r>
              <a:rPr lang="en-US" sz="2200" dirty="0">
                <a:latin typeface="Arial" panose="020B0604020202020204" pitchFamily="34" charset="0"/>
                <a:cs typeface="Arial" panose="020B0604020202020204" pitchFamily="34" charset="0"/>
              </a:rPr>
              <a:t>, at </a:t>
            </a:r>
            <a:r>
              <a:rPr lang="en-US" sz="2200" dirty="0" err="1">
                <a:latin typeface="Arial" panose="020B0604020202020204" pitchFamily="34" charset="0"/>
                <a:cs typeface="Arial" panose="020B0604020202020204" pitchFamily="34" charset="0"/>
              </a:rPr>
              <a:t>tempor</a:t>
            </a:r>
            <a:r>
              <a:rPr lang="en-US" sz="2200" dirty="0">
                <a:latin typeface="Arial" panose="020B0604020202020204" pitchFamily="34" charset="0"/>
                <a:cs typeface="Arial" panose="020B0604020202020204" pitchFamily="34" charset="0"/>
              </a:rPr>
              <a:t> sem. </a:t>
            </a:r>
            <a:r>
              <a:rPr lang="en-US" sz="2200" dirty="0" err="1">
                <a:latin typeface="Arial" panose="020B0604020202020204" pitchFamily="34" charset="0"/>
                <a:cs typeface="Arial" panose="020B0604020202020204" pitchFamily="34" charset="0"/>
              </a:rPr>
              <a:t>Phasellus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eget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sapien</a:t>
            </a:r>
            <a:r>
              <a:rPr lang="en-US" sz="2200" dirty="0">
                <a:latin typeface="Arial" panose="020B0604020202020204" pitchFamily="34" charset="0"/>
                <a:cs typeface="Arial" panose="020B0604020202020204" pitchFamily="34" charset="0"/>
              </a:rPr>
              <a:t> sit </a:t>
            </a:r>
            <a:r>
              <a:rPr lang="en-US" sz="2200" dirty="0" err="1">
                <a:latin typeface="Arial" panose="020B0604020202020204" pitchFamily="34" charset="0"/>
                <a:cs typeface="Arial" panose="020B0604020202020204" pitchFamily="34" charset="0"/>
              </a:rPr>
              <a:t>amet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purus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suscipit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blandit</a:t>
            </a:r>
            <a:r>
              <a:rPr lang="en-US" sz="2200" dirty="0">
                <a:latin typeface="Arial" panose="020B0604020202020204" pitchFamily="34" charset="0"/>
                <a:cs typeface="Arial" panose="020B0604020202020204" pitchFamily="34" charset="0"/>
              </a:rPr>
              <a:t> at </a:t>
            </a:r>
            <a:r>
              <a:rPr lang="en-US" sz="2200" dirty="0" err="1">
                <a:latin typeface="Arial" panose="020B0604020202020204" pitchFamily="34" charset="0"/>
                <a:cs typeface="Arial" panose="020B0604020202020204" pitchFamily="34" charset="0"/>
              </a:rPr>
              <a:t>quis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leo</a:t>
            </a:r>
            <a:r>
              <a:rPr lang="en-US" sz="2200" dirty="0">
                <a:latin typeface="Arial" panose="020B0604020202020204" pitchFamily="34" charset="0"/>
                <a:cs typeface="Arial" panose="020B0604020202020204" pitchFamily="34" charset="0"/>
              </a:rPr>
              <a:t>. Class </a:t>
            </a:r>
            <a:r>
              <a:rPr lang="en-US" sz="2200" dirty="0" err="1">
                <a:latin typeface="Arial" panose="020B0604020202020204" pitchFamily="34" charset="0"/>
                <a:cs typeface="Arial" panose="020B0604020202020204" pitchFamily="34" charset="0"/>
              </a:rPr>
              <a:t>aptent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taciti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sociosqu</a:t>
            </a:r>
            <a:r>
              <a:rPr lang="en-US" sz="2200" dirty="0">
                <a:latin typeface="Arial" panose="020B0604020202020204" pitchFamily="34" charset="0"/>
                <a:cs typeface="Arial" panose="020B0604020202020204" pitchFamily="34" charset="0"/>
              </a:rPr>
              <a:t> ad </a:t>
            </a:r>
            <a:r>
              <a:rPr lang="en-US" sz="2200" dirty="0" err="1">
                <a:latin typeface="Arial" panose="020B0604020202020204" pitchFamily="34" charset="0"/>
                <a:cs typeface="Arial" panose="020B0604020202020204" pitchFamily="34" charset="0"/>
              </a:rPr>
              <a:t>litora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torquent</a:t>
            </a:r>
            <a:r>
              <a:rPr lang="en-US" sz="2200" dirty="0">
                <a:latin typeface="Arial" panose="020B0604020202020204" pitchFamily="34" charset="0"/>
                <a:cs typeface="Arial" panose="020B0604020202020204" pitchFamily="34" charset="0"/>
              </a:rPr>
              <a:t> per </a:t>
            </a:r>
            <a:r>
              <a:rPr lang="en-US" sz="2200" dirty="0" err="1">
                <a:latin typeface="Arial" panose="020B0604020202020204" pitchFamily="34" charset="0"/>
                <a:cs typeface="Arial" panose="020B0604020202020204" pitchFamily="34" charset="0"/>
              </a:rPr>
              <a:t>conubia</a:t>
            </a:r>
            <a:r>
              <a:rPr lang="en-US" sz="2200" dirty="0">
                <a:latin typeface="Arial" panose="020B0604020202020204" pitchFamily="34" charset="0"/>
                <a:cs typeface="Arial" panose="020B0604020202020204" pitchFamily="34" charset="0"/>
              </a:rPr>
              <a:t> nostra, per </a:t>
            </a:r>
            <a:r>
              <a:rPr lang="en-US" sz="2200" dirty="0" err="1">
                <a:latin typeface="Arial" panose="020B0604020202020204" pitchFamily="34" charset="0"/>
                <a:cs typeface="Arial" panose="020B0604020202020204" pitchFamily="34" charset="0"/>
              </a:rPr>
              <a:t>inceptos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himenaeos</a:t>
            </a:r>
            <a:r>
              <a:rPr lang="en-US" sz="2200" dirty="0">
                <a:latin typeface="Arial" panose="020B0604020202020204" pitchFamily="34" charset="0"/>
                <a:cs typeface="Arial" panose="020B0604020202020204" pitchFamily="34" charset="0"/>
              </a:rPr>
              <a:t>. </a:t>
            </a:r>
          </a:p>
          <a:p>
            <a:pPr>
              <a:spcBef>
                <a:spcPct val="20000"/>
              </a:spcBef>
              <a:defRPr/>
            </a:pPr>
            <a:endParaRPr lang="en-US" sz="2200" dirty="0">
              <a:latin typeface="Arial" panose="020B0604020202020204" pitchFamily="34" charset="0"/>
              <a:cs typeface="Arial" panose="020B0604020202020204" pitchFamily="34" charset="0"/>
            </a:endParaRPr>
          </a:p>
          <a:p>
            <a:pPr lvl="0">
              <a:spcBef>
                <a:spcPct val="20000"/>
              </a:spcBef>
              <a:defRPr/>
            </a:pPr>
            <a:r>
              <a:rPr lang="en-US" sz="2200" dirty="0" err="1">
                <a:latin typeface="Arial" panose="020B0604020202020204" pitchFamily="34" charset="0"/>
                <a:cs typeface="Arial" panose="020B0604020202020204" pitchFamily="34" charset="0"/>
              </a:rPr>
              <a:t>Sed</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gravida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risus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sed</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metus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imperdiet</a:t>
            </a:r>
            <a:r>
              <a:rPr lang="en-US" sz="2200" dirty="0">
                <a:latin typeface="Arial" panose="020B0604020202020204" pitchFamily="34" charset="0"/>
                <a:cs typeface="Arial" panose="020B0604020202020204" pitchFamily="34" charset="0"/>
              </a:rPr>
              <a:t> a </a:t>
            </a:r>
            <a:r>
              <a:rPr lang="en-US" sz="2200" dirty="0" err="1">
                <a:latin typeface="Arial" panose="020B0604020202020204" pitchFamily="34" charset="0"/>
                <a:cs typeface="Arial" panose="020B0604020202020204" pitchFamily="34" charset="0"/>
              </a:rPr>
              <a:t>auctor</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turpis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aliquam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Aliquam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molestie</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risus</a:t>
            </a:r>
            <a:r>
              <a:rPr lang="en-US" sz="2200" dirty="0">
                <a:latin typeface="Arial" panose="020B0604020202020204" pitchFamily="34" charset="0"/>
                <a:cs typeface="Arial" panose="020B0604020202020204" pitchFamily="34" charset="0"/>
              </a:rPr>
              <a:t> in </a:t>
            </a:r>
            <a:r>
              <a:rPr lang="en-US" sz="2200" dirty="0" err="1">
                <a:latin typeface="Arial" panose="020B0604020202020204" pitchFamily="34" charset="0"/>
                <a:cs typeface="Arial" panose="020B0604020202020204" pitchFamily="34" charset="0"/>
              </a:rPr>
              <a:t>sapien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mollis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vel</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venenatis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erat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ullamcorper</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Suspendisse</a:t>
            </a:r>
            <a:r>
              <a:rPr lang="en-US" sz="2200" dirty="0">
                <a:latin typeface="Arial" panose="020B0604020202020204" pitchFamily="34" charset="0"/>
                <a:cs typeface="Arial" panose="020B0604020202020204" pitchFamily="34" charset="0"/>
              </a:rPr>
              <a:t> sit </a:t>
            </a:r>
            <a:r>
              <a:rPr lang="en-US" sz="2200" dirty="0" err="1">
                <a:latin typeface="Arial" panose="020B0604020202020204" pitchFamily="34" charset="0"/>
                <a:cs typeface="Arial" panose="020B0604020202020204" pitchFamily="34" charset="0"/>
              </a:rPr>
              <a:t>amet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lectus</a:t>
            </a:r>
            <a:r>
              <a:rPr lang="en-US" sz="2200" dirty="0">
                <a:latin typeface="Arial" panose="020B0604020202020204" pitchFamily="34" charset="0"/>
                <a:cs typeface="Arial" panose="020B0604020202020204" pitchFamily="34" charset="0"/>
              </a:rPr>
              <a:t> vitae ligula </a:t>
            </a:r>
            <a:r>
              <a:rPr lang="en-US" sz="2200" dirty="0" err="1">
                <a:latin typeface="Arial" panose="020B0604020202020204" pitchFamily="34" charset="0"/>
                <a:cs typeface="Arial" panose="020B0604020202020204" pitchFamily="34" charset="0"/>
              </a:rPr>
              <a:t>fringilla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adipiscing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Vivamus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nisl</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lorem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aliquam</a:t>
            </a:r>
            <a:r>
              <a:rPr lang="en-US" sz="2200" dirty="0">
                <a:latin typeface="Arial" panose="020B0604020202020204" pitchFamily="34" charset="0"/>
                <a:cs typeface="Arial" panose="020B0604020202020204" pitchFamily="34" charset="0"/>
              </a:rPr>
              <a:t> at </a:t>
            </a:r>
            <a:r>
              <a:rPr lang="en-US" sz="2200" dirty="0" err="1">
                <a:latin typeface="Arial" panose="020B0604020202020204" pitchFamily="34" charset="0"/>
                <a:cs typeface="Arial" panose="020B0604020202020204" pitchFamily="34" charset="0"/>
              </a:rPr>
              <a:t>malesuada</a:t>
            </a:r>
            <a:r>
              <a:rPr lang="en-US" sz="2200" dirty="0">
                <a:latin typeface="Arial" panose="020B0604020202020204" pitchFamily="34" charset="0"/>
                <a:cs typeface="Arial" panose="020B0604020202020204" pitchFamily="34" charset="0"/>
              </a:rPr>
              <a:t> in, </a:t>
            </a:r>
            <a:r>
              <a:rPr lang="en-US" sz="2200" dirty="0" err="1">
                <a:latin typeface="Arial" panose="020B0604020202020204" pitchFamily="34" charset="0"/>
                <a:cs typeface="Arial" panose="020B0604020202020204" pitchFamily="34" charset="0"/>
              </a:rPr>
              <a:t>pharetra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nec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nulla</a:t>
            </a:r>
            <a:r>
              <a:rPr lang="en-US" sz="2200" dirty="0">
                <a:latin typeface="Arial" panose="020B0604020202020204" pitchFamily="34" charset="0"/>
                <a:cs typeface="Arial" panose="020B0604020202020204" pitchFamily="34" charset="0"/>
              </a:rPr>
              <a:t>. In </a:t>
            </a:r>
            <a:r>
              <a:rPr lang="en-US" sz="2200" dirty="0" err="1">
                <a:latin typeface="Arial" panose="020B0604020202020204" pitchFamily="34" charset="0"/>
                <a:cs typeface="Arial" panose="020B0604020202020204" pitchFamily="34" charset="0"/>
              </a:rPr>
              <a:t>convallis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feugiat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libero</a:t>
            </a:r>
            <a:r>
              <a:rPr lang="en-US" sz="2200" dirty="0">
                <a:latin typeface="Arial" panose="020B0604020202020204" pitchFamily="34" charset="0"/>
                <a:cs typeface="Arial" panose="020B0604020202020204" pitchFamily="34" charset="0"/>
              </a:rPr>
              <a:t> id </a:t>
            </a:r>
            <a:r>
              <a:rPr lang="en-US" sz="2200" dirty="0" err="1">
                <a:latin typeface="Arial" panose="020B0604020202020204" pitchFamily="34" charset="0"/>
                <a:cs typeface="Arial" panose="020B0604020202020204" pitchFamily="34" charset="0"/>
              </a:rPr>
              <a:t>sodales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Etiam</a:t>
            </a:r>
            <a:r>
              <a:rPr lang="en-US" sz="2200" dirty="0">
                <a:latin typeface="Arial" panose="020B0604020202020204" pitchFamily="34" charset="0"/>
                <a:cs typeface="Arial" panose="020B0604020202020204" pitchFamily="34" charset="0"/>
              </a:rPr>
              <a:t> a dictum </a:t>
            </a:r>
            <a:r>
              <a:rPr lang="en-US" sz="2200" dirty="0" err="1">
                <a:latin typeface="Arial" panose="020B0604020202020204" pitchFamily="34" charset="0"/>
                <a:cs typeface="Arial" panose="020B0604020202020204" pitchFamily="34" charset="0"/>
              </a:rPr>
              <a:t>lectus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Aliquam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tempor</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condimentum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leo</a:t>
            </a:r>
            <a:r>
              <a:rPr lang="en-US" sz="2200" dirty="0">
                <a:latin typeface="Arial" panose="020B0604020202020204" pitchFamily="34" charset="0"/>
                <a:cs typeface="Arial" panose="020B0604020202020204" pitchFamily="34" charset="0"/>
              </a:rPr>
              <a:t>:</a:t>
            </a:r>
          </a:p>
          <a:p>
            <a:pPr lvl="0">
              <a:spcBef>
                <a:spcPct val="20000"/>
              </a:spcBef>
              <a:defRPr/>
            </a:pPr>
            <a:endParaRPr lang="en-US" sz="2200" dirty="0">
              <a:latin typeface="Arial" panose="020B0604020202020204" pitchFamily="34" charset="0"/>
              <a:cs typeface="Arial" panose="020B0604020202020204" pitchFamily="34" charset="0"/>
            </a:endParaRPr>
          </a:p>
          <a:p>
            <a:pPr defTabSz="1291013">
              <a:spcBef>
                <a:spcPct val="20000"/>
              </a:spcBef>
              <a:defRPr/>
            </a:pPr>
            <a:r>
              <a:rPr lang="en-US" sz="2200" dirty="0">
                <a:latin typeface="Arial" panose="020B0604020202020204" pitchFamily="34" charset="0"/>
                <a:cs typeface="Arial" panose="020B0604020202020204" pitchFamily="34" charset="0"/>
              </a:rPr>
              <a:t>Lorem ipsum dolor sit </a:t>
            </a:r>
            <a:r>
              <a:rPr lang="en-US" sz="2200" dirty="0" err="1">
                <a:latin typeface="Arial" panose="020B0604020202020204" pitchFamily="34" charset="0"/>
                <a:cs typeface="Arial" panose="020B0604020202020204" pitchFamily="34" charset="0"/>
              </a:rPr>
              <a:t>amet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consectetur</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adipiscing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elit</a:t>
            </a:r>
            <a:r>
              <a:rPr lang="en-US" sz="2200" dirty="0">
                <a:latin typeface="Arial" panose="020B0604020202020204" pitchFamily="34" charset="0"/>
                <a:cs typeface="Arial" panose="020B0604020202020204" pitchFamily="34" charset="0"/>
              </a:rPr>
              <a:t>. Maecenas a </a:t>
            </a:r>
            <a:r>
              <a:rPr lang="en-US" sz="2200" dirty="0" err="1">
                <a:latin typeface="Arial" panose="020B0604020202020204" pitchFamily="34" charset="0"/>
                <a:cs typeface="Arial" panose="020B0604020202020204" pitchFamily="34" charset="0"/>
              </a:rPr>
              <a:t>massa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urna</a:t>
            </a:r>
            <a:r>
              <a:rPr lang="en-US" sz="2200" dirty="0">
                <a:latin typeface="Arial" panose="020B0604020202020204" pitchFamily="34" charset="0"/>
                <a:cs typeface="Arial" panose="020B0604020202020204" pitchFamily="34" charset="0"/>
              </a:rPr>
              <a:t>. Nunc vitae </a:t>
            </a:r>
            <a:r>
              <a:rPr lang="en-US" sz="2200" dirty="0" err="1">
                <a:latin typeface="Arial" panose="020B0604020202020204" pitchFamily="34" charset="0"/>
                <a:cs typeface="Arial" panose="020B0604020202020204" pitchFamily="34" charset="0"/>
              </a:rPr>
              <a:t>mauris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metus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Mauris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consequat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nibh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est</a:t>
            </a:r>
            <a:r>
              <a:rPr lang="en-US" sz="2200" dirty="0">
                <a:latin typeface="Arial" panose="020B0604020202020204" pitchFamily="34" charset="0"/>
                <a:cs typeface="Arial" panose="020B0604020202020204" pitchFamily="34" charset="0"/>
              </a:rPr>
              <a:t>, at </a:t>
            </a:r>
            <a:r>
              <a:rPr lang="en-US" sz="2200" dirty="0" err="1">
                <a:latin typeface="Arial" panose="020B0604020202020204" pitchFamily="34" charset="0"/>
                <a:cs typeface="Arial" panose="020B0604020202020204" pitchFamily="34" charset="0"/>
              </a:rPr>
              <a:t>tempor</a:t>
            </a:r>
            <a:r>
              <a:rPr lang="en-US" sz="2200" dirty="0">
                <a:latin typeface="Arial" panose="020B0604020202020204" pitchFamily="34" charset="0"/>
                <a:cs typeface="Arial" panose="020B0604020202020204" pitchFamily="34" charset="0"/>
              </a:rPr>
              <a:t> sem. </a:t>
            </a:r>
            <a:r>
              <a:rPr lang="en-US" sz="2200" dirty="0" err="1">
                <a:latin typeface="Arial" panose="020B0604020202020204" pitchFamily="34" charset="0"/>
                <a:cs typeface="Arial" panose="020B0604020202020204" pitchFamily="34" charset="0"/>
              </a:rPr>
              <a:t>Phasellus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eget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sapien</a:t>
            </a:r>
            <a:r>
              <a:rPr lang="en-US" sz="2200" dirty="0">
                <a:latin typeface="Arial" panose="020B0604020202020204" pitchFamily="34" charset="0"/>
                <a:cs typeface="Arial" panose="020B0604020202020204" pitchFamily="34" charset="0"/>
              </a:rPr>
              <a:t> sit </a:t>
            </a:r>
            <a:r>
              <a:rPr lang="en-US" sz="2200" dirty="0" err="1">
                <a:latin typeface="Arial" panose="020B0604020202020204" pitchFamily="34" charset="0"/>
                <a:cs typeface="Arial" panose="020B0604020202020204" pitchFamily="34" charset="0"/>
              </a:rPr>
              <a:t>amet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purus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suscipit</a:t>
            </a:r>
            <a:r>
              <a:rPr lang="en-US" sz="2200" dirty="0">
                <a:latin typeface="Arial" panose="020B0604020202020204" pitchFamily="34" charset="0"/>
                <a:cs typeface="Arial" panose="020B0604020202020204" pitchFamily="34" charset="0"/>
              </a:rPr>
              <a:t>.</a:t>
            </a:r>
          </a:p>
        </p:txBody>
      </p:sp>
      <p:sp>
        <p:nvSpPr>
          <p:cNvPr id="56" name="Rectangle 55">
            <a:extLst>
              <a:ext uri="{FF2B5EF4-FFF2-40B4-BE49-F238E27FC236}">
                <a16:creationId xmlns:a16="http://schemas.microsoft.com/office/drawing/2014/main" id="{E8B6449A-44A7-4CA2-AF67-DF5DC6AC6C5A}"/>
              </a:ext>
            </a:extLst>
          </p:cNvPr>
          <p:cNvSpPr/>
          <p:nvPr/>
        </p:nvSpPr>
        <p:spPr>
          <a:xfrm>
            <a:off x="13345330" y="5849309"/>
            <a:ext cx="5517790" cy="5477663"/>
          </a:xfrm>
          <a:prstGeom prst="rect">
            <a:avLst/>
          </a:prstGeom>
          <a:solidFill>
            <a:schemeClr val="bg1">
              <a:lumMod val="75000"/>
            </a:schemeClr>
          </a:solidFill>
          <a:ln w="158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468" dirty="0">
                <a:solidFill>
                  <a:srgbClr val="1F354B"/>
                </a:solidFill>
              </a:rPr>
              <a:t>Photo(s) or graphic(s)</a:t>
            </a:r>
          </a:p>
        </p:txBody>
      </p:sp>
      <p:sp>
        <p:nvSpPr>
          <p:cNvPr id="24" name="Text Placeholder 2">
            <a:extLst>
              <a:ext uri="{FF2B5EF4-FFF2-40B4-BE49-F238E27FC236}">
                <a16:creationId xmlns:a16="http://schemas.microsoft.com/office/drawing/2014/main" id="{EDB1911E-A9B8-7A46-AFD1-6CEBE976B44C}"/>
              </a:ext>
            </a:extLst>
          </p:cNvPr>
          <p:cNvSpPr txBox="1">
            <a:spLocks/>
          </p:cNvSpPr>
          <p:nvPr/>
        </p:nvSpPr>
        <p:spPr>
          <a:xfrm>
            <a:off x="1937738" y="26172327"/>
            <a:ext cx="13199868" cy="5677567"/>
          </a:xfrm>
          <a:prstGeom prst="rect">
            <a:avLst/>
          </a:prstGeom>
        </p:spPr>
        <p:txBody>
          <a:bodyPr vert="horz" wrap="square" lIns="258178" tIns="129089" rIns="258178" bIns="129089" rtlCol="0">
            <a:spAutoFit/>
          </a:bodyPr>
          <a:lstStyle/>
          <a:p>
            <a:pPr>
              <a:spcBef>
                <a:spcPct val="20000"/>
              </a:spcBef>
              <a:defRPr/>
            </a:pPr>
            <a:r>
              <a:rPr lang="en-US" sz="2200" dirty="0">
                <a:latin typeface="Arial" panose="020B0604020202020204" pitchFamily="34" charset="0"/>
                <a:cs typeface="Arial" panose="020B0604020202020204" pitchFamily="34" charset="0"/>
              </a:rPr>
              <a:t>Lorem ipsum dolor sit </a:t>
            </a:r>
            <a:r>
              <a:rPr lang="en-US" sz="2200" dirty="0" err="1">
                <a:latin typeface="Arial" panose="020B0604020202020204" pitchFamily="34" charset="0"/>
                <a:cs typeface="Arial" panose="020B0604020202020204" pitchFamily="34" charset="0"/>
              </a:rPr>
              <a:t>amet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consectetur</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adipiscing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elit</a:t>
            </a:r>
            <a:r>
              <a:rPr lang="en-US" sz="2200" dirty="0">
                <a:latin typeface="Arial" panose="020B0604020202020204" pitchFamily="34" charset="0"/>
                <a:cs typeface="Arial" panose="020B0604020202020204" pitchFamily="34" charset="0"/>
              </a:rPr>
              <a:t>. Maecenas a </a:t>
            </a:r>
            <a:r>
              <a:rPr lang="en-US" sz="2200" dirty="0" err="1">
                <a:latin typeface="Arial" panose="020B0604020202020204" pitchFamily="34" charset="0"/>
                <a:cs typeface="Arial" panose="020B0604020202020204" pitchFamily="34" charset="0"/>
              </a:rPr>
              <a:t>massa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urna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Nunc</a:t>
            </a:r>
            <a:r>
              <a:rPr lang="en-US" sz="2200" dirty="0">
                <a:latin typeface="Arial" panose="020B0604020202020204" pitchFamily="34" charset="0"/>
                <a:cs typeface="Arial" panose="020B0604020202020204" pitchFamily="34" charset="0"/>
              </a:rPr>
              <a:t> vitae </a:t>
            </a:r>
            <a:r>
              <a:rPr lang="en-US" sz="2200" dirty="0" err="1">
                <a:latin typeface="Arial" panose="020B0604020202020204" pitchFamily="34" charset="0"/>
                <a:cs typeface="Arial" panose="020B0604020202020204" pitchFamily="34" charset="0"/>
              </a:rPr>
              <a:t>mauris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metus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Mauris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consequat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nibh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est</a:t>
            </a:r>
            <a:r>
              <a:rPr lang="en-US" sz="2200" dirty="0">
                <a:latin typeface="Arial" panose="020B0604020202020204" pitchFamily="34" charset="0"/>
                <a:cs typeface="Arial" panose="020B0604020202020204" pitchFamily="34" charset="0"/>
              </a:rPr>
              <a:t>, at </a:t>
            </a:r>
            <a:r>
              <a:rPr lang="en-US" sz="2200" dirty="0" err="1">
                <a:latin typeface="Arial" panose="020B0604020202020204" pitchFamily="34" charset="0"/>
                <a:cs typeface="Arial" panose="020B0604020202020204" pitchFamily="34" charset="0"/>
              </a:rPr>
              <a:t>tempor</a:t>
            </a:r>
            <a:r>
              <a:rPr lang="en-US" sz="2200" dirty="0">
                <a:latin typeface="Arial" panose="020B0604020202020204" pitchFamily="34" charset="0"/>
                <a:cs typeface="Arial" panose="020B0604020202020204" pitchFamily="34" charset="0"/>
              </a:rPr>
              <a:t> sem. </a:t>
            </a:r>
            <a:r>
              <a:rPr lang="en-US" sz="2200" dirty="0" err="1">
                <a:latin typeface="Arial" panose="020B0604020202020204" pitchFamily="34" charset="0"/>
                <a:cs typeface="Arial" panose="020B0604020202020204" pitchFamily="34" charset="0"/>
              </a:rPr>
              <a:t>Phasellus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eget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sapien</a:t>
            </a:r>
            <a:r>
              <a:rPr lang="en-US" sz="2200" dirty="0">
                <a:latin typeface="Arial" panose="020B0604020202020204" pitchFamily="34" charset="0"/>
                <a:cs typeface="Arial" panose="020B0604020202020204" pitchFamily="34" charset="0"/>
              </a:rPr>
              <a:t> sit </a:t>
            </a:r>
            <a:r>
              <a:rPr lang="en-US" sz="2200" dirty="0" err="1">
                <a:latin typeface="Arial" panose="020B0604020202020204" pitchFamily="34" charset="0"/>
                <a:cs typeface="Arial" panose="020B0604020202020204" pitchFamily="34" charset="0"/>
              </a:rPr>
              <a:t>amet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purus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suscipit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blandit</a:t>
            </a:r>
            <a:r>
              <a:rPr lang="en-US" sz="2200" dirty="0">
                <a:latin typeface="Arial" panose="020B0604020202020204" pitchFamily="34" charset="0"/>
                <a:cs typeface="Arial" panose="020B0604020202020204" pitchFamily="34" charset="0"/>
              </a:rPr>
              <a:t> at </a:t>
            </a:r>
            <a:r>
              <a:rPr lang="en-US" sz="2200" dirty="0" err="1">
                <a:latin typeface="Arial" panose="020B0604020202020204" pitchFamily="34" charset="0"/>
                <a:cs typeface="Arial" panose="020B0604020202020204" pitchFamily="34" charset="0"/>
              </a:rPr>
              <a:t>quis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leo</a:t>
            </a:r>
            <a:r>
              <a:rPr lang="en-US" sz="2200" dirty="0">
                <a:latin typeface="Arial" panose="020B0604020202020204" pitchFamily="34" charset="0"/>
                <a:cs typeface="Arial" panose="020B0604020202020204" pitchFamily="34" charset="0"/>
              </a:rPr>
              <a:t>. Class </a:t>
            </a:r>
            <a:r>
              <a:rPr lang="en-US" sz="2200" dirty="0" err="1">
                <a:latin typeface="Arial" panose="020B0604020202020204" pitchFamily="34" charset="0"/>
                <a:cs typeface="Arial" panose="020B0604020202020204" pitchFamily="34" charset="0"/>
              </a:rPr>
              <a:t>aptent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taciti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sociosqu</a:t>
            </a:r>
            <a:r>
              <a:rPr lang="en-US" sz="2200" dirty="0">
                <a:latin typeface="Arial" panose="020B0604020202020204" pitchFamily="34" charset="0"/>
                <a:cs typeface="Arial" panose="020B0604020202020204" pitchFamily="34" charset="0"/>
              </a:rPr>
              <a:t> ad </a:t>
            </a:r>
            <a:r>
              <a:rPr lang="en-US" sz="2200" dirty="0" err="1">
                <a:latin typeface="Arial" panose="020B0604020202020204" pitchFamily="34" charset="0"/>
                <a:cs typeface="Arial" panose="020B0604020202020204" pitchFamily="34" charset="0"/>
              </a:rPr>
              <a:t>litora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torquent</a:t>
            </a:r>
            <a:r>
              <a:rPr lang="en-US" sz="2200" dirty="0">
                <a:latin typeface="Arial" panose="020B0604020202020204" pitchFamily="34" charset="0"/>
                <a:cs typeface="Arial" panose="020B0604020202020204" pitchFamily="34" charset="0"/>
              </a:rPr>
              <a:t> per </a:t>
            </a:r>
            <a:r>
              <a:rPr lang="en-US" sz="2200" dirty="0" err="1">
                <a:latin typeface="Arial" panose="020B0604020202020204" pitchFamily="34" charset="0"/>
                <a:cs typeface="Arial" panose="020B0604020202020204" pitchFamily="34" charset="0"/>
              </a:rPr>
              <a:t>conubia</a:t>
            </a:r>
            <a:r>
              <a:rPr lang="en-US" sz="2200" dirty="0">
                <a:latin typeface="Arial" panose="020B0604020202020204" pitchFamily="34" charset="0"/>
                <a:cs typeface="Arial" panose="020B0604020202020204" pitchFamily="34" charset="0"/>
              </a:rPr>
              <a:t> nostra, per </a:t>
            </a:r>
            <a:r>
              <a:rPr lang="en-US" sz="2200" dirty="0" err="1">
                <a:latin typeface="Arial" panose="020B0604020202020204" pitchFamily="34" charset="0"/>
                <a:cs typeface="Arial" panose="020B0604020202020204" pitchFamily="34" charset="0"/>
              </a:rPr>
              <a:t>inceptos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himenaeos</a:t>
            </a:r>
            <a:r>
              <a:rPr lang="en-US" sz="2200" dirty="0">
                <a:latin typeface="Arial" panose="020B0604020202020204" pitchFamily="34" charset="0"/>
                <a:cs typeface="Arial" panose="020B0604020202020204" pitchFamily="34" charset="0"/>
              </a:rPr>
              <a:t>. </a:t>
            </a:r>
          </a:p>
          <a:p>
            <a:pPr defTabSz="1291013">
              <a:spcBef>
                <a:spcPct val="20000"/>
              </a:spcBef>
              <a:defRPr/>
            </a:pPr>
            <a:endParaRPr lang="en-US" sz="2200" dirty="0">
              <a:latin typeface="Arial" panose="020B0604020202020204" pitchFamily="34" charset="0"/>
              <a:cs typeface="Arial" panose="020B0604020202020204" pitchFamily="34" charset="0"/>
            </a:endParaRPr>
          </a:p>
          <a:p>
            <a:pPr defTabSz="1291013">
              <a:spcBef>
                <a:spcPct val="20000"/>
              </a:spcBef>
              <a:defRPr/>
            </a:pPr>
            <a:r>
              <a:rPr lang="en-US" sz="2200" dirty="0">
                <a:latin typeface="Arial" panose="020B0604020202020204" pitchFamily="34" charset="0"/>
                <a:cs typeface="Arial" panose="020B0604020202020204" pitchFamily="34" charset="0"/>
              </a:rPr>
              <a:t>Lorem ipsum dolor sit </a:t>
            </a:r>
            <a:r>
              <a:rPr lang="en-US" sz="2200" dirty="0" err="1">
                <a:latin typeface="Arial" panose="020B0604020202020204" pitchFamily="34" charset="0"/>
                <a:cs typeface="Arial" panose="020B0604020202020204" pitchFamily="34" charset="0"/>
              </a:rPr>
              <a:t>amet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consectetur</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adipiscing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elit</a:t>
            </a:r>
            <a:r>
              <a:rPr lang="en-US" sz="2200" dirty="0">
                <a:latin typeface="Arial" panose="020B0604020202020204" pitchFamily="34" charset="0"/>
                <a:cs typeface="Arial" panose="020B0604020202020204" pitchFamily="34" charset="0"/>
              </a:rPr>
              <a:t>. Maecenas a </a:t>
            </a:r>
            <a:r>
              <a:rPr lang="en-US" sz="2200" dirty="0" err="1">
                <a:latin typeface="Arial" panose="020B0604020202020204" pitchFamily="34" charset="0"/>
                <a:cs typeface="Arial" panose="020B0604020202020204" pitchFamily="34" charset="0"/>
              </a:rPr>
              <a:t>massa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urna</a:t>
            </a:r>
            <a:r>
              <a:rPr lang="en-US" sz="2200" dirty="0">
                <a:latin typeface="Arial" panose="020B0604020202020204" pitchFamily="34" charset="0"/>
                <a:cs typeface="Arial" panose="020B0604020202020204" pitchFamily="34" charset="0"/>
              </a:rPr>
              <a:t>. Nunc vitae </a:t>
            </a:r>
            <a:r>
              <a:rPr lang="en-US" sz="2200" dirty="0" err="1">
                <a:latin typeface="Arial" panose="020B0604020202020204" pitchFamily="34" charset="0"/>
                <a:cs typeface="Arial" panose="020B0604020202020204" pitchFamily="34" charset="0"/>
              </a:rPr>
              <a:t>mauris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metus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Mauris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consequat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nibh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est</a:t>
            </a:r>
            <a:r>
              <a:rPr lang="en-US" sz="2200" dirty="0">
                <a:latin typeface="Arial" panose="020B0604020202020204" pitchFamily="34" charset="0"/>
                <a:cs typeface="Arial" panose="020B0604020202020204" pitchFamily="34" charset="0"/>
              </a:rPr>
              <a:t>, at </a:t>
            </a:r>
            <a:r>
              <a:rPr lang="en-US" sz="2200" dirty="0" err="1">
                <a:latin typeface="Arial" panose="020B0604020202020204" pitchFamily="34" charset="0"/>
                <a:cs typeface="Arial" panose="020B0604020202020204" pitchFamily="34" charset="0"/>
              </a:rPr>
              <a:t>tempor</a:t>
            </a:r>
            <a:r>
              <a:rPr lang="en-US" sz="2200" dirty="0">
                <a:latin typeface="Arial" panose="020B0604020202020204" pitchFamily="34" charset="0"/>
                <a:cs typeface="Arial" panose="020B0604020202020204" pitchFamily="34" charset="0"/>
              </a:rPr>
              <a:t> sem. </a:t>
            </a:r>
            <a:r>
              <a:rPr lang="en-US" sz="2200" dirty="0" err="1">
                <a:latin typeface="Arial" panose="020B0604020202020204" pitchFamily="34" charset="0"/>
                <a:cs typeface="Arial" panose="020B0604020202020204" pitchFamily="34" charset="0"/>
              </a:rPr>
              <a:t>Phasellus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eget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sapien</a:t>
            </a:r>
            <a:r>
              <a:rPr lang="en-US" sz="2200" dirty="0">
                <a:latin typeface="Arial" panose="020B0604020202020204" pitchFamily="34" charset="0"/>
                <a:cs typeface="Arial" panose="020B0604020202020204" pitchFamily="34" charset="0"/>
              </a:rPr>
              <a:t> sit </a:t>
            </a:r>
            <a:r>
              <a:rPr lang="en-US" sz="2200" dirty="0" err="1">
                <a:latin typeface="Arial" panose="020B0604020202020204" pitchFamily="34" charset="0"/>
                <a:cs typeface="Arial" panose="020B0604020202020204" pitchFamily="34" charset="0"/>
              </a:rPr>
              <a:t>amet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purus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suscipit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blandit</a:t>
            </a:r>
            <a:r>
              <a:rPr lang="en-US" sz="2200" dirty="0">
                <a:latin typeface="Arial" panose="020B0604020202020204" pitchFamily="34" charset="0"/>
                <a:cs typeface="Arial" panose="020B0604020202020204" pitchFamily="34" charset="0"/>
              </a:rPr>
              <a:t> at </a:t>
            </a:r>
            <a:r>
              <a:rPr lang="en-US" sz="2200" dirty="0" err="1">
                <a:latin typeface="Arial" panose="020B0604020202020204" pitchFamily="34" charset="0"/>
                <a:cs typeface="Arial" panose="020B0604020202020204" pitchFamily="34" charset="0"/>
              </a:rPr>
              <a:t>quis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leo</a:t>
            </a:r>
            <a:r>
              <a:rPr lang="en-US" sz="2200" dirty="0">
                <a:latin typeface="Arial" panose="020B0604020202020204" pitchFamily="34" charset="0"/>
                <a:cs typeface="Arial" panose="020B0604020202020204" pitchFamily="34" charset="0"/>
              </a:rPr>
              <a:t>. Class </a:t>
            </a:r>
            <a:r>
              <a:rPr lang="en-US" sz="2200" dirty="0" err="1">
                <a:latin typeface="Arial" panose="020B0604020202020204" pitchFamily="34" charset="0"/>
                <a:cs typeface="Arial" panose="020B0604020202020204" pitchFamily="34" charset="0"/>
              </a:rPr>
              <a:t>aptent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taciti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sociosqu</a:t>
            </a:r>
            <a:r>
              <a:rPr lang="en-US" sz="2200" dirty="0">
                <a:latin typeface="Arial" panose="020B0604020202020204" pitchFamily="34" charset="0"/>
                <a:cs typeface="Arial" panose="020B0604020202020204" pitchFamily="34" charset="0"/>
              </a:rPr>
              <a:t> ad </a:t>
            </a:r>
            <a:r>
              <a:rPr lang="en-US" sz="2200" dirty="0" err="1">
                <a:latin typeface="Arial" panose="020B0604020202020204" pitchFamily="34" charset="0"/>
                <a:cs typeface="Arial" panose="020B0604020202020204" pitchFamily="34" charset="0"/>
              </a:rPr>
              <a:t>litora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torquent</a:t>
            </a:r>
            <a:r>
              <a:rPr lang="en-US" sz="2200" dirty="0">
                <a:latin typeface="Arial" panose="020B0604020202020204" pitchFamily="34" charset="0"/>
                <a:cs typeface="Arial" panose="020B0604020202020204" pitchFamily="34" charset="0"/>
              </a:rPr>
              <a:t> per </a:t>
            </a:r>
            <a:r>
              <a:rPr lang="en-US" sz="2200" dirty="0" err="1">
                <a:latin typeface="Arial" panose="020B0604020202020204" pitchFamily="34" charset="0"/>
                <a:cs typeface="Arial" panose="020B0604020202020204" pitchFamily="34" charset="0"/>
              </a:rPr>
              <a:t>conubia</a:t>
            </a:r>
            <a:r>
              <a:rPr lang="en-US" sz="2200" dirty="0">
                <a:latin typeface="Arial" panose="020B0604020202020204" pitchFamily="34" charset="0"/>
                <a:cs typeface="Arial" panose="020B0604020202020204" pitchFamily="34" charset="0"/>
              </a:rPr>
              <a:t> nostra, per </a:t>
            </a:r>
            <a:r>
              <a:rPr lang="en-US" sz="2200" dirty="0" err="1">
                <a:latin typeface="Arial" panose="020B0604020202020204" pitchFamily="34" charset="0"/>
                <a:cs typeface="Arial" panose="020B0604020202020204" pitchFamily="34" charset="0"/>
              </a:rPr>
              <a:t>inceptos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himenaeos</a:t>
            </a:r>
            <a:r>
              <a:rPr lang="en-US" sz="2200" dirty="0">
                <a:latin typeface="Arial" panose="020B0604020202020204" pitchFamily="34" charset="0"/>
                <a:cs typeface="Arial" panose="020B0604020202020204" pitchFamily="34" charset="0"/>
              </a:rPr>
              <a:t>. </a:t>
            </a:r>
          </a:p>
          <a:p>
            <a:pPr defTabSz="1291013">
              <a:spcBef>
                <a:spcPct val="20000"/>
              </a:spcBef>
              <a:defRPr/>
            </a:pPr>
            <a:endParaRPr lang="en-US" sz="2200" dirty="0">
              <a:latin typeface="Arial" panose="020B0604020202020204" pitchFamily="34" charset="0"/>
              <a:cs typeface="Arial" panose="020B0604020202020204" pitchFamily="34" charset="0"/>
            </a:endParaRPr>
          </a:p>
          <a:p>
            <a:pPr defTabSz="1291013">
              <a:spcBef>
                <a:spcPct val="20000"/>
              </a:spcBef>
              <a:defRPr/>
            </a:pPr>
            <a:r>
              <a:rPr lang="en-US" sz="2200" dirty="0">
                <a:latin typeface="Arial" panose="020B0604020202020204" pitchFamily="34" charset="0"/>
                <a:cs typeface="Arial" panose="020B0604020202020204" pitchFamily="34" charset="0"/>
              </a:rPr>
              <a:t>Lorem ipsum dolor sit </a:t>
            </a:r>
            <a:r>
              <a:rPr lang="en-US" sz="2200" dirty="0" err="1">
                <a:latin typeface="Arial" panose="020B0604020202020204" pitchFamily="34" charset="0"/>
                <a:cs typeface="Arial" panose="020B0604020202020204" pitchFamily="34" charset="0"/>
              </a:rPr>
              <a:t>amet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consectetur</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adipiscing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elit</a:t>
            </a:r>
            <a:r>
              <a:rPr lang="en-US" sz="2200" dirty="0">
                <a:latin typeface="Arial" panose="020B0604020202020204" pitchFamily="34" charset="0"/>
                <a:cs typeface="Arial" panose="020B0604020202020204" pitchFamily="34" charset="0"/>
              </a:rPr>
              <a:t>. Maecenas a </a:t>
            </a:r>
            <a:r>
              <a:rPr lang="en-US" sz="2200" dirty="0" err="1">
                <a:latin typeface="Arial" panose="020B0604020202020204" pitchFamily="34" charset="0"/>
                <a:cs typeface="Arial" panose="020B0604020202020204" pitchFamily="34" charset="0"/>
              </a:rPr>
              <a:t>massa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urna</a:t>
            </a:r>
            <a:r>
              <a:rPr lang="en-US" sz="2200" dirty="0">
                <a:latin typeface="Arial" panose="020B0604020202020204" pitchFamily="34" charset="0"/>
                <a:cs typeface="Arial" panose="020B0604020202020204" pitchFamily="34" charset="0"/>
              </a:rPr>
              <a:t>. Nunc vitae </a:t>
            </a:r>
            <a:r>
              <a:rPr lang="en-US" sz="2200" dirty="0" err="1">
                <a:latin typeface="Arial" panose="020B0604020202020204" pitchFamily="34" charset="0"/>
                <a:cs typeface="Arial" panose="020B0604020202020204" pitchFamily="34" charset="0"/>
              </a:rPr>
              <a:t>mauris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metus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Mauris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consequat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nibh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est</a:t>
            </a:r>
            <a:r>
              <a:rPr lang="en-US" sz="2200" dirty="0">
                <a:latin typeface="Arial" panose="020B0604020202020204" pitchFamily="34" charset="0"/>
                <a:cs typeface="Arial" panose="020B0604020202020204" pitchFamily="34" charset="0"/>
              </a:rPr>
              <a:t>, at </a:t>
            </a:r>
            <a:r>
              <a:rPr lang="en-US" sz="2200" dirty="0" err="1">
                <a:latin typeface="Arial" panose="020B0604020202020204" pitchFamily="34" charset="0"/>
                <a:cs typeface="Arial" panose="020B0604020202020204" pitchFamily="34" charset="0"/>
              </a:rPr>
              <a:t>tempor</a:t>
            </a:r>
            <a:r>
              <a:rPr lang="en-US" sz="2200" dirty="0">
                <a:latin typeface="Arial" panose="020B0604020202020204" pitchFamily="34" charset="0"/>
                <a:cs typeface="Arial" panose="020B0604020202020204" pitchFamily="34" charset="0"/>
              </a:rPr>
              <a:t> sem. </a:t>
            </a:r>
            <a:r>
              <a:rPr lang="en-US" sz="2200" dirty="0" err="1">
                <a:latin typeface="Arial" panose="020B0604020202020204" pitchFamily="34" charset="0"/>
                <a:cs typeface="Arial" panose="020B0604020202020204" pitchFamily="34" charset="0"/>
              </a:rPr>
              <a:t>Phasellus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eget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sapien</a:t>
            </a:r>
            <a:r>
              <a:rPr lang="en-US" sz="2200" dirty="0">
                <a:latin typeface="Arial" panose="020B0604020202020204" pitchFamily="34" charset="0"/>
                <a:cs typeface="Arial" panose="020B0604020202020204" pitchFamily="34" charset="0"/>
              </a:rPr>
              <a:t> sit </a:t>
            </a:r>
            <a:r>
              <a:rPr lang="en-US" sz="2200" dirty="0" err="1">
                <a:latin typeface="Arial" panose="020B0604020202020204" pitchFamily="34" charset="0"/>
                <a:cs typeface="Arial" panose="020B0604020202020204" pitchFamily="34" charset="0"/>
              </a:rPr>
              <a:t>amet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purus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suscipit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blandit</a:t>
            </a:r>
            <a:r>
              <a:rPr lang="en-US" sz="2200" dirty="0">
                <a:latin typeface="Arial" panose="020B0604020202020204" pitchFamily="34" charset="0"/>
                <a:cs typeface="Arial" panose="020B0604020202020204" pitchFamily="34" charset="0"/>
              </a:rPr>
              <a:t> at </a:t>
            </a:r>
            <a:r>
              <a:rPr lang="en-US" sz="2200" dirty="0" err="1">
                <a:latin typeface="Arial" panose="020B0604020202020204" pitchFamily="34" charset="0"/>
                <a:cs typeface="Arial" panose="020B0604020202020204" pitchFamily="34" charset="0"/>
              </a:rPr>
              <a:t>quis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leo</a:t>
            </a:r>
            <a:r>
              <a:rPr lang="en-US" sz="2200" dirty="0">
                <a:latin typeface="Arial" panose="020B0604020202020204" pitchFamily="34" charset="0"/>
                <a:cs typeface="Arial" panose="020B0604020202020204" pitchFamily="34" charset="0"/>
              </a:rPr>
              <a:t>. Class </a:t>
            </a:r>
            <a:r>
              <a:rPr lang="en-US" sz="2200" dirty="0" err="1">
                <a:latin typeface="Arial" panose="020B0604020202020204" pitchFamily="34" charset="0"/>
                <a:cs typeface="Arial" panose="020B0604020202020204" pitchFamily="34" charset="0"/>
              </a:rPr>
              <a:t>aptent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taciti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sociosqu</a:t>
            </a:r>
            <a:r>
              <a:rPr lang="en-US" sz="2200" dirty="0">
                <a:latin typeface="Arial" panose="020B0604020202020204" pitchFamily="34" charset="0"/>
                <a:cs typeface="Arial" panose="020B0604020202020204" pitchFamily="34" charset="0"/>
              </a:rPr>
              <a:t> ad </a:t>
            </a:r>
            <a:r>
              <a:rPr lang="en-US" sz="2200" dirty="0" err="1">
                <a:latin typeface="Arial" panose="020B0604020202020204" pitchFamily="34" charset="0"/>
                <a:cs typeface="Arial" panose="020B0604020202020204" pitchFamily="34" charset="0"/>
              </a:rPr>
              <a:t>litora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torquent</a:t>
            </a:r>
            <a:r>
              <a:rPr lang="en-US" sz="2200" dirty="0">
                <a:latin typeface="Arial" panose="020B0604020202020204" pitchFamily="34" charset="0"/>
                <a:cs typeface="Arial" panose="020B0604020202020204" pitchFamily="34" charset="0"/>
              </a:rPr>
              <a:t> per </a:t>
            </a:r>
            <a:r>
              <a:rPr lang="en-US" sz="2200" dirty="0" err="1">
                <a:latin typeface="Arial" panose="020B0604020202020204" pitchFamily="34" charset="0"/>
                <a:cs typeface="Arial" panose="020B0604020202020204" pitchFamily="34" charset="0"/>
              </a:rPr>
              <a:t>conubia</a:t>
            </a:r>
            <a:r>
              <a:rPr lang="en-US" sz="2200" dirty="0">
                <a:latin typeface="Arial" panose="020B0604020202020204" pitchFamily="34" charset="0"/>
                <a:cs typeface="Arial" panose="020B0604020202020204" pitchFamily="34" charset="0"/>
              </a:rPr>
              <a:t> nostra, per </a:t>
            </a:r>
            <a:r>
              <a:rPr lang="en-US" sz="2200" dirty="0" err="1">
                <a:latin typeface="Arial" panose="020B0604020202020204" pitchFamily="34" charset="0"/>
                <a:cs typeface="Arial" panose="020B0604020202020204" pitchFamily="34" charset="0"/>
              </a:rPr>
              <a:t>inceptos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himenaeos</a:t>
            </a:r>
            <a:r>
              <a:rPr lang="en-US" sz="2200" dirty="0">
                <a:latin typeface="Arial" panose="020B0604020202020204" pitchFamily="34" charset="0"/>
                <a:cs typeface="Arial" panose="020B0604020202020204" pitchFamily="34" charset="0"/>
              </a:rPr>
              <a:t>. </a:t>
            </a:r>
          </a:p>
          <a:p>
            <a:pPr defTabSz="1291013">
              <a:spcBef>
                <a:spcPct val="20000"/>
              </a:spcBef>
              <a:defRPr/>
            </a:pPr>
            <a:endParaRPr lang="en-US" sz="2200" dirty="0">
              <a:latin typeface="Arial" panose="020B0604020202020204" pitchFamily="34" charset="0"/>
              <a:cs typeface="Arial" panose="020B0604020202020204" pitchFamily="34" charset="0"/>
            </a:endParaRPr>
          </a:p>
        </p:txBody>
      </p:sp>
      <p:sp>
        <p:nvSpPr>
          <p:cNvPr id="26" name="Text Placeholder 2">
            <a:extLst>
              <a:ext uri="{FF2B5EF4-FFF2-40B4-BE49-F238E27FC236}">
                <a16:creationId xmlns:a16="http://schemas.microsoft.com/office/drawing/2014/main" id="{B9DAE8DD-A65F-FC46-8183-4822A6CE0955}"/>
              </a:ext>
            </a:extLst>
          </p:cNvPr>
          <p:cNvSpPr txBox="1">
            <a:spLocks/>
          </p:cNvSpPr>
          <p:nvPr/>
        </p:nvSpPr>
        <p:spPr>
          <a:xfrm>
            <a:off x="1937737" y="25088127"/>
            <a:ext cx="5389302" cy="1128897"/>
          </a:xfrm>
          <a:prstGeom prst="rect">
            <a:avLst/>
          </a:prstGeom>
        </p:spPr>
        <p:txBody>
          <a:bodyPr vert="horz" lIns="258178" tIns="129089" rIns="258178" bIns="129089" rtlCol="0">
            <a:normAutofit/>
          </a:bodyPr>
          <a:lstStyle/>
          <a:p>
            <a:pPr algn="just">
              <a:lnSpc>
                <a:spcPct val="120000"/>
              </a:lnSpc>
            </a:pPr>
            <a:r>
              <a:rPr lang="en-US" sz="4161" b="1" dirty="0">
                <a:solidFill>
                  <a:schemeClr val="accent1"/>
                </a:solidFill>
                <a:latin typeface="Arial" panose="020B0604020202020204" pitchFamily="34" charset="0"/>
                <a:cs typeface="Arial" panose="020B0604020202020204" pitchFamily="34" charset="0"/>
              </a:rPr>
              <a:t>RESULTS</a:t>
            </a:r>
          </a:p>
        </p:txBody>
      </p:sp>
      <p:graphicFrame>
        <p:nvGraphicFramePr>
          <p:cNvPr id="28" name="Chart 27">
            <a:extLst>
              <a:ext uri="{FF2B5EF4-FFF2-40B4-BE49-F238E27FC236}">
                <a16:creationId xmlns:a16="http://schemas.microsoft.com/office/drawing/2014/main" id="{D84ECE76-F1D1-7042-A07C-9C507D75E3C0}"/>
              </a:ext>
            </a:extLst>
          </p:cNvPr>
          <p:cNvGraphicFramePr/>
          <p:nvPr>
            <p:extLst>
              <p:ext uri="{D42A27DB-BD31-4B8C-83A1-F6EECF244321}">
                <p14:modId xmlns:p14="http://schemas.microsoft.com/office/powerpoint/2010/main" val="2415366964"/>
              </p:ext>
            </p:extLst>
          </p:nvPr>
        </p:nvGraphicFramePr>
        <p:xfrm>
          <a:off x="7607702" y="32190236"/>
          <a:ext cx="6935409" cy="439289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9" name="Chart 28">
            <a:extLst>
              <a:ext uri="{FF2B5EF4-FFF2-40B4-BE49-F238E27FC236}">
                <a16:creationId xmlns:a16="http://schemas.microsoft.com/office/drawing/2014/main" id="{C9CBD034-4DA2-6E4B-8286-C0F2428A60BD}"/>
              </a:ext>
            </a:extLst>
          </p:cNvPr>
          <p:cNvGraphicFramePr/>
          <p:nvPr>
            <p:extLst>
              <p:ext uri="{D42A27DB-BD31-4B8C-83A1-F6EECF244321}">
                <p14:modId xmlns:p14="http://schemas.microsoft.com/office/powerpoint/2010/main" val="1053208704"/>
              </p:ext>
            </p:extLst>
          </p:nvPr>
        </p:nvGraphicFramePr>
        <p:xfrm>
          <a:off x="2120606" y="32190236"/>
          <a:ext cx="5394232" cy="4575722"/>
        </p:xfrm>
        <a:graphic>
          <a:graphicData uri="http://schemas.openxmlformats.org/drawingml/2006/chart">
            <c:chart xmlns:c="http://schemas.openxmlformats.org/drawingml/2006/chart" xmlns:r="http://schemas.openxmlformats.org/officeDocument/2006/relationships" r:id="rId5"/>
          </a:graphicData>
        </a:graphic>
      </p:graphicFrame>
      <p:sp>
        <p:nvSpPr>
          <p:cNvPr id="30" name="Text Placeholder 2">
            <a:extLst>
              <a:ext uri="{FF2B5EF4-FFF2-40B4-BE49-F238E27FC236}">
                <a16:creationId xmlns:a16="http://schemas.microsoft.com/office/drawing/2014/main" id="{10A6554C-AD57-1E44-B93F-6C299869F333}"/>
              </a:ext>
            </a:extLst>
          </p:cNvPr>
          <p:cNvSpPr txBox="1">
            <a:spLocks/>
          </p:cNvSpPr>
          <p:nvPr/>
        </p:nvSpPr>
        <p:spPr>
          <a:xfrm>
            <a:off x="15862732" y="32725812"/>
            <a:ext cx="7547161" cy="617833"/>
          </a:xfrm>
          <a:prstGeom prst="rect">
            <a:avLst/>
          </a:prstGeom>
        </p:spPr>
        <p:txBody>
          <a:bodyPr vert="horz" lIns="258178" tIns="129089" rIns="258178" bIns="129089" rtlCol="0">
            <a:noAutofit/>
          </a:bodyPr>
          <a:lstStyle/>
          <a:p>
            <a:pPr algn="just">
              <a:lnSpc>
                <a:spcPct val="120000"/>
              </a:lnSpc>
            </a:pPr>
            <a:r>
              <a:rPr lang="en-US" sz="4161" b="1" dirty="0">
                <a:solidFill>
                  <a:srgbClr val="007D9D"/>
                </a:solidFill>
                <a:latin typeface="Arial" panose="020B0604020202020204" pitchFamily="34" charset="0"/>
                <a:cs typeface="Arial" panose="020B0604020202020204" pitchFamily="34" charset="0"/>
              </a:rPr>
              <a:t>ADDITONAL INFORMATION</a:t>
            </a:r>
            <a:endParaRPr lang="en-US" sz="4161" b="1" dirty="0">
              <a:latin typeface="Arial" panose="020B0604020202020204" pitchFamily="34" charset="0"/>
              <a:cs typeface="Arial" panose="020B0604020202020204" pitchFamily="34" charset="0"/>
            </a:endParaRPr>
          </a:p>
        </p:txBody>
      </p:sp>
      <p:sp>
        <p:nvSpPr>
          <p:cNvPr id="31" name="Text Placeholder 2">
            <a:extLst>
              <a:ext uri="{FF2B5EF4-FFF2-40B4-BE49-F238E27FC236}">
                <a16:creationId xmlns:a16="http://schemas.microsoft.com/office/drawing/2014/main" id="{DF5A1CF9-1912-F148-BBCB-E476E53B1E04}"/>
              </a:ext>
            </a:extLst>
          </p:cNvPr>
          <p:cNvSpPr txBox="1">
            <a:spLocks/>
          </p:cNvSpPr>
          <p:nvPr/>
        </p:nvSpPr>
        <p:spPr>
          <a:xfrm>
            <a:off x="15859378" y="33666485"/>
            <a:ext cx="12316433" cy="3443109"/>
          </a:xfrm>
          <a:prstGeom prst="rect">
            <a:avLst/>
          </a:prstGeom>
        </p:spPr>
        <p:txBody>
          <a:bodyPr vert="horz" wrap="square" lIns="258178" tIns="129089" rIns="258178" bIns="129089" rtlCol="0">
            <a:spAutoFit/>
          </a:bodyPr>
          <a:lstStyle/>
          <a:p>
            <a:pPr>
              <a:spcBef>
                <a:spcPct val="20000"/>
              </a:spcBef>
              <a:defRPr/>
            </a:pPr>
            <a:r>
              <a:rPr lang="en-US" sz="2200" dirty="0">
                <a:latin typeface="Arial" panose="020B0604020202020204" pitchFamily="34" charset="0"/>
                <a:cs typeface="Arial" panose="020B0604020202020204" pitchFamily="34" charset="0"/>
              </a:rPr>
              <a:t>Lorem ipsum id </a:t>
            </a:r>
            <a:r>
              <a:rPr lang="en-US" sz="2200" dirty="0" err="1">
                <a:latin typeface="Arial" panose="020B0604020202020204" pitchFamily="34" charset="0"/>
                <a:cs typeface="Arial" panose="020B0604020202020204" pitchFamily="34" charset="0"/>
              </a:rPr>
              <a:t>sollicitudin</a:t>
            </a:r>
            <a:r>
              <a:rPr lang="en-US" sz="2200" dirty="0">
                <a:latin typeface="Arial" panose="020B0604020202020204" pitchFamily="34" charset="0"/>
                <a:cs typeface="Arial" panose="020B0604020202020204" pitchFamily="34" charset="0"/>
              </a:rPr>
              <a:t>. dolor sit </a:t>
            </a:r>
            <a:r>
              <a:rPr lang="en-US" sz="2200" dirty="0" err="1">
                <a:latin typeface="Arial" panose="020B0604020202020204" pitchFamily="34" charset="0"/>
                <a:cs typeface="Arial" panose="020B0604020202020204" pitchFamily="34" charset="0"/>
              </a:rPr>
              <a:t>amet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consectetur</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adipiscing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elit</a:t>
            </a:r>
            <a:r>
              <a:rPr lang="en-US" sz="2200" dirty="0">
                <a:latin typeface="Arial" panose="020B0604020202020204" pitchFamily="34" charset="0"/>
                <a:cs typeface="Arial" panose="020B0604020202020204" pitchFamily="34" charset="0"/>
              </a:rPr>
              <a:t>. Maecenas a </a:t>
            </a:r>
            <a:r>
              <a:rPr lang="en-US" sz="2200" dirty="0" err="1">
                <a:latin typeface="Arial" panose="020B0604020202020204" pitchFamily="34" charset="0"/>
                <a:cs typeface="Arial" panose="020B0604020202020204" pitchFamily="34" charset="0"/>
              </a:rPr>
              <a:t>massa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urna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Nunc</a:t>
            </a:r>
            <a:r>
              <a:rPr lang="en-US" sz="2200" dirty="0">
                <a:latin typeface="Arial" panose="020B0604020202020204" pitchFamily="34" charset="0"/>
                <a:cs typeface="Arial" panose="020B0604020202020204" pitchFamily="34" charset="0"/>
              </a:rPr>
              <a:t> vitae </a:t>
            </a:r>
            <a:r>
              <a:rPr lang="en-US" sz="2200" dirty="0" err="1">
                <a:latin typeface="Arial" panose="020B0604020202020204" pitchFamily="34" charset="0"/>
                <a:cs typeface="Arial" panose="020B0604020202020204" pitchFamily="34" charset="0"/>
              </a:rPr>
              <a:t>mauris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metus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Mauris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consequat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nibh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est</a:t>
            </a:r>
            <a:r>
              <a:rPr lang="en-US" sz="2200" dirty="0">
                <a:latin typeface="Arial" panose="020B0604020202020204" pitchFamily="34" charset="0"/>
                <a:cs typeface="Arial" panose="020B0604020202020204" pitchFamily="34" charset="0"/>
              </a:rPr>
              <a:t>, at </a:t>
            </a:r>
            <a:r>
              <a:rPr lang="en-US" sz="2200" dirty="0" err="1">
                <a:latin typeface="Arial" panose="020B0604020202020204" pitchFamily="34" charset="0"/>
                <a:cs typeface="Arial" panose="020B0604020202020204" pitchFamily="34" charset="0"/>
              </a:rPr>
              <a:t>tempor</a:t>
            </a:r>
            <a:r>
              <a:rPr lang="en-US" sz="2200" dirty="0">
                <a:latin typeface="Arial" panose="020B0604020202020204" pitchFamily="34" charset="0"/>
                <a:cs typeface="Arial" panose="020B0604020202020204" pitchFamily="34" charset="0"/>
              </a:rPr>
              <a:t> sem. </a:t>
            </a:r>
            <a:r>
              <a:rPr lang="en-US" sz="2200" dirty="0" err="1">
                <a:latin typeface="Arial" panose="020B0604020202020204" pitchFamily="34" charset="0"/>
                <a:cs typeface="Arial" panose="020B0604020202020204" pitchFamily="34" charset="0"/>
              </a:rPr>
              <a:t>Phasellus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eget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sapien</a:t>
            </a:r>
            <a:r>
              <a:rPr lang="en-US" sz="2200" dirty="0">
                <a:latin typeface="Arial" panose="020B0604020202020204" pitchFamily="34" charset="0"/>
                <a:cs typeface="Arial" panose="020B0604020202020204" pitchFamily="34" charset="0"/>
              </a:rPr>
              <a:t> sit </a:t>
            </a:r>
            <a:r>
              <a:rPr lang="en-US" sz="2200" dirty="0" err="1">
                <a:latin typeface="Arial" panose="020B0604020202020204" pitchFamily="34" charset="0"/>
                <a:cs typeface="Arial" panose="020B0604020202020204" pitchFamily="34" charset="0"/>
              </a:rPr>
              <a:t>amet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purus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suscipit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blandit</a:t>
            </a:r>
            <a:r>
              <a:rPr lang="en-US" sz="2200" dirty="0">
                <a:latin typeface="Arial" panose="020B0604020202020204" pitchFamily="34" charset="0"/>
                <a:cs typeface="Arial" panose="020B0604020202020204" pitchFamily="34" charset="0"/>
              </a:rPr>
              <a:t> at </a:t>
            </a:r>
            <a:r>
              <a:rPr lang="en-US" sz="2200" dirty="0" err="1">
                <a:latin typeface="Arial" panose="020B0604020202020204" pitchFamily="34" charset="0"/>
                <a:cs typeface="Arial" panose="020B0604020202020204" pitchFamily="34" charset="0"/>
              </a:rPr>
              <a:t>quis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leo</a:t>
            </a:r>
            <a:r>
              <a:rPr lang="en-US" sz="2200" dirty="0">
                <a:latin typeface="Arial" panose="020B0604020202020204" pitchFamily="34" charset="0"/>
                <a:cs typeface="Arial" panose="020B0604020202020204" pitchFamily="34" charset="0"/>
              </a:rPr>
              <a:t>. Class </a:t>
            </a:r>
            <a:r>
              <a:rPr lang="en-US" sz="2200" dirty="0" err="1">
                <a:latin typeface="Arial" panose="020B0604020202020204" pitchFamily="34" charset="0"/>
                <a:cs typeface="Arial" panose="020B0604020202020204" pitchFamily="34" charset="0"/>
              </a:rPr>
              <a:t>aptent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taciti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sociosqu</a:t>
            </a:r>
            <a:r>
              <a:rPr lang="en-US" sz="2200" dirty="0">
                <a:latin typeface="Arial" panose="020B0604020202020204" pitchFamily="34" charset="0"/>
                <a:cs typeface="Arial" panose="020B0604020202020204" pitchFamily="34" charset="0"/>
              </a:rPr>
              <a:t> ad </a:t>
            </a:r>
            <a:r>
              <a:rPr lang="en-US" sz="2200" dirty="0" err="1">
                <a:latin typeface="Arial" panose="020B0604020202020204" pitchFamily="34" charset="0"/>
                <a:cs typeface="Arial" panose="020B0604020202020204" pitchFamily="34" charset="0"/>
              </a:rPr>
              <a:t>litora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torquent</a:t>
            </a:r>
            <a:r>
              <a:rPr lang="en-US" sz="2200" dirty="0">
                <a:latin typeface="Arial" panose="020B0604020202020204" pitchFamily="34" charset="0"/>
                <a:cs typeface="Arial" panose="020B0604020202020204" pitchFamily="34" charset="0"/>
              </a:rPr>
              <a:t> per </a:t>
            </a:r>
            <a:r>
              <a:rPr lang="en-US" sz="2200" dirty="0" err="1">
                <a:latin typeface="Arial" panose="020B0604020202020204" pitchFamily="34" charset="0"/>
                <a:cs typeface="Arial" panose="020B0604020202020204" pitchFamily="34" charset="0"/>
              </a:rPr>
              <a:t>conubia</a:t>
            </a:r>
            <a:r>
              <a:rPr lang="en-US" sz="2200" dirty="0">
                <a:latin typeface="Arial" panose="020B0604020202020204" pitchFamily="34" charset="0"/>
                <a:cs typeface="Arial" panose="020B0604020202020204" pitchFamily="34" charset="0"/>
              </a:rPr>
              <a:t> nostra, per </a:t>
            </a:r>
            <a:r>
              <a:rPr lang="en-US" sz="2200" dirty="0" err="1">
                <a:latin typeface="Arial" panose="020B0604020202020204" pitchFamily="34" charset="0"/>
                <a:cs typeface="Arial" panose="020B0604020202020204" pitchFamily="34" charset="0"/>
              </a:rPr>
              <a:t>inceptos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himenaeos</a:t>
            </a:r>
            <a:r>
              <a:rPr lang="en-US" sz="2200" dirty="0">
                <a:latin typeface="Arial" panose="020B0604020202020204" pitchFamily="34" charset="0"/>
                <a:cs typeface="Arial" panose="020B0604020202020204" pitchFamily="34" charset="0"/>
              </a:rPr>
              <a:t>. </a:t>
            </a:r>
          </a:p>
          <a:p>
            <a:pPr>
              <a:spcBef>
                <a:spcPct val="20000"/>
              </a:spcBef>
              <a:defRPr/>
            </a:pPr>
            <a:endParaRPr lang="en-US" sz="2200" dirty="0">
              <a:latin typeface="Arial" panose="020B0604020202020204" pitchFamily="34" charset="0"/>
              <a:cs typeface="Arial" panose="020B0604020202020204" pitchFamily="34" charset="0"/>
            </a:endParaRPr>
          </a:p>
          <a:p>
            <a:pPr>
              <a:spcBef>
                <a:spcPct val="20000"/>
              </a:spcBef>
              <a:defRPr/>
            </a:pPr>
            <a:r>
              <a:rPr lang="en-US" sz="2200" dirty="0">
                <a:latin typeface="Arial" panose="020B0604020202020204" pitchFamily="34" charset="0"/>
                <a:cs typeface="Arial" panose="020B0604020202020204" pitchFamily="34" charset="0"/>
              </a:rPr>
              <a:t>Sed gravida </a:t>
            </a:r>
            <a:r>
              <a:rPr lang="en-US" sz="2200" dirty="0" err="1">
                <a:latin typeface="Arial" panose="020B0604020202020204" pitchFamily="34" charset="0"/>
                <a:cs typeface="Arial" panose="020B0604020202020204" pitchFamily="34" charset="0"/>
              </a:rPr>
              <a:t>risus</a:t>
            </a:r>
            <a:r>
              <a:rPr lang="en-US" sz="2200" dirty="0">
                <a:latin typeface="Arial" panose="020B0604020202020204" pitchFamily="34" charset="0"/>
                <a:cs typeface="Arial" panose="020B0604020202020204" pitchFamily="34" charset="0"/>
              </a:rPr>
              <a:t> sed </a:t>
            </a:r>
            <a:r>
              <a:rPr lang="en-US" sz="2200" dirty="0" err="1">
                <a:latin typeface="Arial" panose="020B0604020202020204" pitchFamily="34" charset="0"/>
                <a:cs typeface="Arial" panose="020B0604020202020204" pitchFamily="34" charset="0"/>
              </a:rPr>
              <a:t>metus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imperdiet</a:t>
            </a:r>
            <a:r>
              <a:rPr lang="en-US" sz="2200" dirty="0">
                <a:latin typeface="Arial" panose="020B0604020202020204" pitchFamily="34" charset="0"/>
                <a:cs typeface="Arial" panose="020B0604020202020204" pitchFamily="34" charset="0"/>
              </a:rPr>
              <a:t> a </a:t>
            </a:r>
            <a:r>
              <a:rPr lang="en-US" sz="2200" dirty="0" err="1">
                <a:latin typeface="Arial" panose="020B0604020202020204" pitchFamily="34" charset="0"/>
                <a:cs typeface="Arial" panose="020B0604020202020204" pitchFamily="34" charset="0"/>
              </a:rPr>
              <a:t>auctor</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turpis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aliquam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Aliquam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molestie</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risus</a:t>
            </a:r>
            <a:r>
              <a:rPr lang="en-US" sz="2200" dirty="0">
                <a:latin typeface="Arial" panose="020B0604020202020204" pitchFamily="34" charset="0"/>
                <a:cs typeface="Arial" panose="020B0604020202020204" pitchFamily="34" charset="0"/>
              </a:rPr>
              <a:t> in </a:t>
            </a:r>
            <a:r>
              <a:rPr lang="en-US" sz="2200" dirty="0" err="1">
                <a:latin typeface="Arial" panose="020B0604020202020204" pitchFamily="34" charset="0"/>
                <a:cs typeface="Arial" panose="020B0604020202020204" pitchFamily="34" charset="0"/>
              </a:rPr>
              <a:t>sapien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mollis</a:t>
            </a:r>
            <a:r>
              <a:rPr lang="en-US" sz="2200" dirty="0">
                <a:latin typeface="Arial" panose="020B0604020202020204" pitchFamily="34" charset="0"/>
                <a:cs typeface="Arial" panose="020B0604020202020204" pitchFamily="34" charset="0"/>
              </a:rPr>
              <a:t> vel </a:t>
            </a:r>
            <a:r>
              <a:rPr lang="en-US" sz="2200" dirty="0" err="1">
                <a:latin typeface="Arial" panose="020B0604020202020204" pitchFamily="34" charset="0"/>
                <a:cs typeface="Arial" panose="020B0604020202020204" pitchFamily="34" charset="0"/>
              </a:rPr>
              <a:t>venenatis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erat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ullamcorper</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Suspendisse</a:t>
            </a:r>
            <a:r>
              <a:rPr lang="en-US" sz="2200" dirty="0">
                <a:latin typeface="Arial" panose="020B0604020202020204" pitchFamily="34" charset="0"/>
                <a:cs typeface="Arial" panose="020B0604020202020204" pitchFamily="34" charset="0"/>
              </a:rPr>
              <a:t> sit </a:t>
            </a:r>
            <a:r>
              <a:rPr lang="en-US" sz="2200" dirty="0" err="1">
                <a:latin typeface="Arial" panose="020B0604020202020204" pitchFamily="34" charset="0"/>
                <a:cs typeface="Arial" panose="020B0604020202020204" pitchFamily="34" charset="0"/>
              </a:rPr>
              <a:t>amet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lectus</a:t>
            </a:r>
            <a:r>
              <a:rPr lang="en-US" sz="2200" dirty="0">
                <a:latin typeface="Arial" panose="020B0604020202020204" pitchFamily="34" charset="0"/>
                <a:cs typeface="Arial" panose="020B0604020202020204" pitchFamily="34" charset="0"/>
              </a:rPr>
              <a:t> vitae ligula </a:t>
            </a:r>
            <a:r>
              <a:rPr lang="en-US" sz="2200" dirty="0" err="1">
                <a:latin typeface="Arial" panose="020B0604020202020204" pitchFamily="34" charset="0"/>
                <a:cs typeface="Arial" panose="020B0604020202020204" pitchFamily="34" charset="0"/>
              </a:rPr>
              <a:t>fringilla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adipiscing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Vivamus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nisl</a:t>
            </a:r>
            <a:r>
              <a:rPr lang="en-US" sz="2200" dirty="0">
                <a:latin typeface="Arial" panose="020B0604020202020204" pitchFamily="34" charset="0"/>
                <a:cs typeface="Arial" panose="020B0604020202020204" pitchFamily="34" charset="0"/>
              </a:rPr>
              <a:t> lorem, </a:t>
            </a:r>
            <a:r>
              <a:rPr lang="en-US" sz="2200" dirty="0" err="1">
                <a:latin typeface="Arial" panose="020B0604020202020204" pitchFamily="34" charset="0"/>
                <a:cs typeface="Arial" panose="020B0604020202020204" pitchFamily="34" charset="0"/>
              </a:rPr>
              <a:t>aliquam</a:t>
            </a:r>
            <a:r>
              <a:rPr lang="en-US" sz="2200" dirty="0">
                <a:latin typeface="Arial" panose="020B0604020202020204" pitchFamily="34" charset="0"/>
                <a:cs typeface="Arial" panose="020B0604020202020204" pitchFamily="34" charset="0"/>
              </a:rPr>
              <a:t> at </a:t>
            </a:r>
            <a:r>
              <a:rPr lang="en-US" sz="2200" dirty="0" err="1">
                <a:latin typeface="Arial" panose="020B0604020202020204" pitchFamily="34" charset="0"/>
                <a:cs typeface="Arial" panose="020B0604020202020204" pitchFamily="34" charset="0"/>
              </a:rPr>
              <a:t>malesuada</a:t>
            </a:r>
            <a:r>
              <a:rPr lang="en-US" sz="2200" dirty="0">
                <a:latin typeface="Arial" panose="020B0604020202020204" pitchFamily="34" charset="0"/>
                <a:cs typeface="Arial" panose="020B0604020202020204" pitchFamily="34" charset="0"/>
              </a:rPr>
              <a:t> in, pharetra </a:t>
            </a:r>
            <a:r>
              <a:rPr lang="en-US" sz="2200" dirty="0" err="1">
                <a:latin typeface="Arial" panose="020B0604020202020204" pitchFamily="34" charset="0"/>
                <a:cs typeface="Arial" panose="020B0604020202020204" pitchFamily="34" charset="0"/>
              </a:rPr>
              <a:t>nec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nulla</a:t>
            </a:r>
            <a:r>
              <a:rPr lang="en-US" sz="2200" dirty="0">
                <a:latin typeface="Arial" panose="020B0604020202020204" pitchFamily="34" charset="0"/>
                <a:cs typeface="Arial" panose="020B0604020202020204" pitchFamily="34" charset="0"/>
              </a:rPr>
              <a:t>. In convallis </a:t>
            </a:r>
            <a:r>
              <a:rPr lang="en-US" sz="2200" dirty="0" err="1">
                <a:latin typeface="Arial" panose="020B0604020202020204" pitchFamily="34" charset="0"/>
                <a:cs typeface="Arial" panose="020B0604020202020204" pitchFamily="34" charset="0"/>
              </a:rPr>
              <a:t>feugiat</a:t>
            </a:r>
            <a:r>
              <a:rPr lang="en-US" sz="2200" dirty="0">
                <a:latin typeface="Arial" panose="020B0604020202020204" pitchFamily="34" charset="0"/>
                <a:cs typeface="Arial" panose="020B0604020202020204" pitchFamily="34" charset="0"/>
              </a:rPr>
              <a:t> libero id </a:t>
            </a:r>
            <a:r>
              <a:rPr lang="en-US" sz="2200" dirty="0" err="1">
                <a:latin typeface="Arial" panose="020B0604020202020204" pitchFamily="34" charset="0"/>
                <a:cs typeface="Arial" panose="020B0604020202020204" pitchFamily="34" charset="0"/>
              </a:rPr>
              <a:t>sodales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Etiam</a:t>
            </a:r>
            <a:r>
              <a:rPr lang="en-US" sz="2200" dirty="0">
                <a:latin typeface="Arial" panose="020B0604020202020204" pitchFamily="34" charset="0"/>
                <a:cs typeface="Arial" panose="020B0604020202020204" pitchFamily="34" charset="0"/>
              </a:rPr>
              <a:t> a dictum </a:t>
            </a:r>
            <a:r>
              <a:rPr lang="en-US" sz="2200" dirty="0" err="1">
                <a:latin typeface="Arial" panose="020B0604020202020204" pitchFamily="34" charset="0"/>
                <a:cs typeface="Arial" panose="020B0604020202020204" pitchFamily="34" charset="0"/>
              </a:rPr>
              <a:t>lectus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Aliquam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tempor</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condimentum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leo</a:t>
            </a:r>
            <a:r>
              <a:rPr lang="en-US" sz="2200" dirty="0">
                <a:latin typeface="Arial" panose="020B0604020202020204" pitchFamily="34" charset="0"/>
                <a:cs typeface="Arial" panose="020B0604020202020204" pitchFamily="34" charset="0"/>
              </a:rPr>
              <a:t> </a:t>
            </a:r>
          </a:p>
        </p:txBody>
      </p:sp>
      <p:sp>
        <p:nvSpPr>
          <p:cNvPr id="32" name="Text Placeholder 2">
            <a:extLst>
              <a:ext uri="{FF2B5EF4-FFF2-40B4-BE49-F238E27FC236}">
                <a16:creationId xmlns:a16="http://schemas.microsoft.com/office/drawing/2014/main" id="{FD513C11-E06E-8446-A1D7-8BF49BF5C4DD}"/>
              </a:ext>
            </a:extLst>
          </p:cNvPr>
          <p:cNvSpPr txBox="1">
            <a:spLocks/>
          </p:cNvSpPr>
          <p:nvPr/>
        </p:nvSpPr>
        <p:spPr>
          <a:xfrm>
            <a:off x="2120607" y="38495534"/>
            <a:ext cx="25977588" cy="1276362"/>
          </a:xfrm>
          <a:prstGeom prst="rect">
            <a:avLst/>
          </a:prstGeom>
        </p:spPr>
        <p:txBody>
          <a:bodyPr vert="horz" wrap="square" lIns="258178" tIns="129089" rIns="258178" bIns="129089" rtlCol="0">
            <a:spAutoFit/>
          </a:bodyPr>
          <a:lstStyle/>
          <a:p>
            <a:pPr>
              <a:spcBef>
                <a:spcPct val="20000"/>
              </a:spcBef>
              <a:defRPr/>
            </a:pPr>
            <a:r>
              <a:rPr lang="en-US" sz="2200" dirty="0">
                <a:latin typeface="Arial" panose="020B0604020202020204" pitchFamily="34" charset="0"/>
                <a:cs typeface="Arial" panose="020B0604020202020204" pitchFamily="34" charset="0"/>
              </a:rPr>
              <a:t>Lorem ipsum dolor sit </a:t>
            </a:r>
            <a:r>
              <a:rPr lang="en-US" sz="2200" dirty="0" err="1">
                <a:latin typeface="Arial" panose="020B0604020202020204" pitchFamily="34" charset="0"/>
                <a:cs typeface="Arial" panose="020B0604020202020204" pitchFamily="34" charset="0"/>
              </a:rPr>
              <a:t>amet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consectetur</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adipiscing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elit</a:t>
            </a:r>
            <a:r>
              <a:rPr lang="en-US" sz="2200" dirty="0">
                <a:latin typeface="Arial" panose="020B0604020202020204" pitchFamily="34" charset="0"/>
                <a:cs typeface="Arial" panose="020B0604020202020204" pitchFamily="34" charset="0"/>
              </a:rPr>
              <a:t>. Maecenas a </a:t>
            </a:r>
            <a:r>
              <a:rPr lang="en-US" sz="2200" dirty="0" err="1">
                <a:latin typeface="Arial" panose="020B0604020202020204" pitchFamily="34" charset="0"/>
                <a:cs typeface="Arial" panose="020B0604020202020204" pitchFamily="34" charset="0"/>
              </a:rPr>
              <a:t>massa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urna</a:t>
            </a:r>
            <a:r>
              <a:rPr lang="en-US" sz="2200" dirty="0">
                <a:latin typeface="Arial" panose="020B0604020202020204" pitchFamily="34" charset="0"/>
                <a:cs typeface="Arial" panose="020B0604020202020204" pitchFamily="34" charset="0"/>
              </a:rPr>
              <a:t>. Nunc vitae </a:t>
            </a:r>
            <a:r>
              <a:rPr lang="en-US" sz="2200" dirty="0" err="1">
                <a:latin typeface="Arial" panose="020B0604020202020204" pitchFamily="34" charset="0"/>
                <a:cs typeface="Arial" panose="020B0604020202020204" pitchFamily="34" charset="0"/>
              </a:rPr>
              <a:t>mauris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metus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Mauris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consequat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nibh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est</a:t>
            </a:r>
            <a:r>
              <a:rPr lang="en-US" sz="2200" dirty="0">
                <a:latin typeface="Arial" panose="020B0604020202020204" pitchFamily="34" charset="0"/>
                <a:cs typeface="Arial" panose="020B0604020202020204" pitchFamily="34" charset="0"/>
              </a:rPr>
              <a:t>, at </a:t>
            </a:r>
            <a:r>
              <a:rPr lang="en-US" sz="2200" dirty="0" err="1">
                <a:latin typeface="Arial" panose="020B0604020202020204" pitchFamily="34" charset="0"/>
                <a:cs typeface="Arial" panose="020B0604020202020204" pitchFamily="34" charset="0"/>
              </a:rPr>
              <a:t>tempor</a:t>
            </a:r>
            <a:r>
              <a:rPr lang="en-US" sz="2200" dirty="0">
                <a:latin typeface="Arial" panose="020B0604020202020204" pitchFamily="34" charset="0"/>
                <a:cs typeface="Arial" panose="020B0604020202020204" pitchFamily="34" charset="0"/>
              </a:rPr>
              <a:t> sem. </a:t>
            </a:r>
            <a:r>
              <a:rPr lang="en-US" sz="2200" dirty="0" err="1">
                <a:latin typeface="Arial" panose="020B0604020202020204" pitchFamily="34" charset="0"/>
                <a:cs typeface="Arial" panose="020B0604020202020204" pitchFamily="34" charset="0"/>
              </a:rPr>
              <a:t>Phasellus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eget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sapien</a:t>
            </a:r>
            <a:r>
              <a:rPr lang="en-US" sz="2200" dirty="0">
                <a:latin typeface="Arial" panose="020B0604020202020204" pitchFamily="34" charset="0"/>
                <a:cs typeface="Arial" panose="020B0604020202020204" pitchFamily="34" charset="0"/>
              </a:rPr>
              <a:t> sit </a:t>
            </a:r>
            <a:r>
              <a:rPr lang="en-US" sz="2200" dirty="0" err="1">
                <a:latin typeface="Arial" panose="020B0604020202020204" pitchFamily="34" charset="0"/>
                <a:cs typeface="Arial" panose="020B0604020202020204" pitchFamily="34" charset="0"/>
              </a:rPr>
              <a:t>amet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purus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suscipit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blandit</a:t>
            </a:r>
            <a:r>
              <a:rPr lang="en-US" sz="2200" dirty="0">
                <a:latin typeface="Arial" panose="020B0604020202020204" pitchFamily="34" charset="0"/>
                <a:cs typeface="Arial" panose="020B0604020202020204" pitchFamily="34" charset="0"/>
              </a:rPr>
              <a:t> at </a:t>
            </a:r>
            <a:r>
              <a:rPr lang="en-US" sz="2200" dirty="0" err="1">
                <a:latin typeface="Arial" panose="020B0604020202020204" pitchFamily="34" charset="0"/>
                <a:cs typeface="Arial" panose="020B0604020202020204" pitchFamily="34" charset="0"/>
              </a:rPr>
              <a:t>quis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leo</a:t>
            </a:r>
            <a:r>
              <a:rPr lang="en-US" sz="2200" dirty="0">
                <a:latin typeface="Arial" panose="020B0604020202020204" pitchFamily="34" charset="0"/>
                <a:cs typeface="Arial" panose="020B0604020202020204" pitchFamily="34" charset="0"/>
              </a:rPr>
              <a:t>. Class </a:t>
            </a:r>
            <a:r>
              <a:rPr lang="en-US" sz="2200" dirty="0" err="1">
                <a:latin typeface="Arial" panose="020B0604020202020204" pitchFamily="34" charset="0"/>
                <a:cs typeface="Arial" panose="020B0604020202020204" pitchFamily="34" charset="0"/>
              </a:rPr>
              <a:t>aptent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taciti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sociosqu</a:t>
            </a:r>
            <a:r>
              <a:rPr lang="en-US" sz="2200" dirty="0">
                <a:latin typeface="Arial" panose="020B0604020202020204" pitchFamily="34" charset="0"/>
                <a:cs typeface="Arial" panose="020B0604020202020204" pitchFamily="34" charset="0"/>
              </a:rPr>
              <a:t> ad </a:t>
            </a:r>
            <a:r>
              <a:rPr lang="en-US" sz="2200" dirty="0" err="1">
                <a:latin typeface="Arial" panose="020B0604020202020204" pitchFamily="34" charset="0"/>
                <a:cs typeface="Arial" panose="020B0604020202020204" pitchFamily="34" charset="0"/>
              </a:rPr>
              <a:t>litora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torquent</a:t>
            </a:r>
            <a:r>
              <a:rPr lang="en-US" sz="2200" dirty="0">
                <a:latin typeface="Arial" panose="020B0604020202020204" pitchFamily="34" charset="0"/>
                <a:cs typeface="Arial" panose="020B0604020202020204" pitchFamily="34" charset="0"/>
              </a:rPr>
              <a:t> per </a:t>
            </a:r>
            <a:r>
              <a:rPr lang="en-US" sz="2200" dirty="0" err="1">
                <a:latin typeface="Arial" panose="020B0604020202020204" pitchFamily="34" charset="0"/>
                <a:cs typeface="Arial" panose="020B0604020202020204" pitchFamily="34" charset="0"/>
              </a:rPr>
              <a:t>conubia</a:t>
            </a:r>
            <a:r>
              <a:rPr lang="en-US" sz="2200" dirty="0">
                <a:latin typeface="Arial" panose="020B0604020202020204" pitchFamily="34" charset="0"/>
                <a:cs typeface="Arial" panose="020B0604020202020204" pitchFamily="34" charset="0"/>
              </a:rPr>
              <a:t> nostra, per </a:t>
            </a:r>
            <a:r>
              <a:rPr lang="en-US" sz="2200" dirty="0" err="1">
                <a:latin typeface="Arial" panose="020B0604020202020204" pitchFamily="34" charset="0"/>
                <a:cs typeface="Arial" panose="020B0604020202020204" pitchFamily="34" charset="0"/>
              </a:rPr>
              <a:t>inceptos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himenaeos</a:t>
            </a:r>
            <a:r>
              <a:rPr lang="en-US" sz="2200" dirty="0">
                <a:latin typeface="Arial" panose="020B0604020202020204" pitchFamily="34" charset="0"/>
                <a:cs typeface="Arial" panose="020B0604020202020204" pitchFamily="34" charset="0"/>
              </a:rPr>
              <a:t>.  Lorem ipsum dolor sit </a:t>
            </a:r>
            <a:r>
              <a:rPr lang="en-US" sz="2200" dirty="0" err="1">
                <a:latin typeface="Arial" panose="020B0604020202020204" pitchFamily="34" charset="0"/>
                <a:cs typeface="Arial" panose="020B0604020202020204" pitchFamily="34" charset="0"/>
              </a:rPr>
              <a:t>amet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consectetur</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adipiscing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elit</a:t>
            </a:r>
            <a:r>
              <a:rPr lang="en-US" sz="2200" dirty="0">
                <a:latin typeface="Arial" panose="020B0604020202020204" pitchFamily="34" charset="0"/>
                <a:cs typeface="Arial" panose="020B0604020202020204" pitchFamily="34" charset="0"/>
              </a:rPr>
              <a:t>. Maecenas a </a:t>
            </a:r>
            <a:r>
              <a:rPr lang="en-US" sz="2200" dirty="0" err="1">
                <a:latin typeface="Arial" panose="020B0604020202020204" pitchFamily="34" charset="0"/>
                <a:cs typeface="Arial" panose="020B0604020202020204" pitchFamily="34" charset="0"/>
              </a:rPr>
              <a:t>massa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urna</a:t>
            </a:r>
            <a:r>
              <a:rPr lang="en-US" sz="2200" dirty="0">
                <a:latin typeface="Arial" panose="020B0604020202020204" pitchFamily="34" charset="0"/>
                <a:cs typeface="Arial" panose="020B0604020202020204" pitchFamily="34" charset="0"/>
              </a:rPr>
              <a:t>. Nunc vitae </a:t>
            </a:r>
            <a:r>
              <a:rPr lang="en-US" sz="2200" dirty="0" err="1">
                <a:latin typeface="Arial" panose="020B0604020202020204" pitchFamily="34" charset="0"/>
                <a:cs typeface="Arial" panose="020B0604020202020204" pitchFamily="34" charset="0"/>
              </a:rPr>
              <a:t>mauris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metus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Mauris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consequat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nibh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est</a:t>
            </a:r>
            <a:r>
              <a:rPr lang="en-US" sz="2200" dirty="0">
                <a:latin typeface="Arial" panose="020B0604020202020204" pitchFamily="34" charset="0"/>
                <a:cs typeface="Arial" panose="020B0604020202020204" pitchFamily="34" charset="0"/>
              </a:rPr>
              <a:t>, at </a:t>
            </a:r>
            <a:r>
              <a:rPr lang="en-US" sz="2200" dirty="0" err="1">
                <a:latin typeface="Arial" panose="020B0604020202020204" pitchFamily="34" charset="0"/>
                <a:cs typeface="Arial" panose="020B0604020202020204" pitchFamily="34" charset="0"/>
              </a:rPr>
              <a:t>tempor</a:t>
            </a:r>
            <a:r>
              <a:rPr lang="en-US" sz="2200" dirty="0">
                <a:latin typeface="Arial" panose="020B0604020202020204" pitchFamily="34" charset="0"/>
                <a:cs typeface="Arial" panose="020B0604020202020204" pitchFamily="34" charset="0"/>
              </a:rPr>
              <a:t> sem. </a:t>
            </a:r>
            <a:r>
              <a:rPr lang="en-US" sz="2200" dirty="0" err="1">
                <a:latin typeface="Arial" panose="020B0604020202020204" pitchFamily="34" charset="0"/>
                <a:cs typeface="Arial" panose="020B0604020202020204" pitchFamily="34" charset="0"/>
              </a:rPr>
              <a:t>Phasellus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eget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sapien</a:t>
            </a:r>
            <a:r>
              <a:rPr lang="en-US" sz="2200" dirty="0">
                <a:latin typeface="Arial" panose="020B0604020202020204" pitchFamily="34" charset="0"/>
                <a:cs typeface="Arial" panose="020B0604020202020204" pitchFamily="34" charset="0"/>
              </a:rPr>
              <a:t> sit </a:t>
            </a:r>
            <a:r>
              <a:rPr lang="en-US" sz="2200" dirty="0" err="1">
                <a:latin typeface="Arial" panose="020B0604020202020204" pitchFamily="34" charset="0"/>
                <a:cs typeface="Arial" panose="020B0604020202020204" pitchFamily="34" charset="0"/>
              </a:rPr>
              <a:t>amet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purus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suscipit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blandit</a:t>
            </a:r>
            <a:r>
              <a:rPr lang="en-US" sz="2200" dirty="0">
                <a:latin typeface="Arial" panose="020B0604020202020204" pitchFamily="34" charset="0"/>
                <a:cs typeface="Arial" panose="020B0604020202020204" pitchFamily="34" charset="0"/>
              </a:rPr>
              <a:t> at </a:t>
            </a:r>
            <a:r>
              <a:rPr lang="en-US" sz="2200" dirty="0" err="1">
                <a:latin typeface="Arial" panose="020B0604020202020204" pitchFamily="34" charset="0"/>
                <a:cs typeface="Arial" panose="020B0604020202020204" pitchFamily="34" charset="0"/>
              </a:rPr>
              <a:t>quis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leo</a:t>
            </a:r>
            <a:r>
              <a:rPr lang="en-US" sz="2200" dirty="0">
                <a:latin typeface="Arial" panose="020B0604020202020204" pitchFamily="34" charset="0"/>
                <a:cs typeface="Arial" panose="020B0604020202020204" pitchFamily="34" charset="0"/>
              </a:rPr>
              <a:t>. Class </a:t>
            </a:r>
            <a:r>
              <a:rPr lang="en-US" sz="2200" dirty="0" err="1">
                <a:latin typeface="Arial" panose="020B0604020202020204" pitchFamily="34" charset="0"/>
                <a:cs typeface="Arial" panose="020B0604020202020204" pitchFamily="34" charset="0"/>
              </a:rPr>
              <a:t>aptent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taciti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sociosqu</a:t>
            </a:r>
            <a:r>
              <a:rPr lang="en-US" sz="2200" dirty="0">
                <a:latin typeface="Arial" panose="020B0604020202020204" pitchFamily="34" charset="0"/>
                <a:cs typeface="Arial" panose="020B0604020202020204" pitchFamily="34" charset="0"/>
              </a:rPr>
              <a:t> ad </a:t>
            </a:r>
            <a:r>
              <a:rPr lang="en-US" sz="2200" dirty="0" err="1">
                <a:latin typeface="Arial" panose="020B0604020202020204" pitchFamily="34" charset="0"/>
                <a:cs typeface="Arial" panose="020B0604020202020204" pitchFamily="34" charset="0"/>
              </a:rPr>
              <a:t>litora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torquent</a:t>
            </a:r>
            <a:r>
              <a:rPr lang="en-US" sz="2200" dirty="0">
                <a:latin typeface="Arial" panose="020B0604020202020204" pitchFamily="34" charset="0"/>
                <a:cs typeface="Arial" panose="020B0604020202020204" pitchFamily="34" charset="0"/>
              </a:rPr>
              <a:t> per </a:t>
            </a:r>
            <a:r>
              <a:rPr lang="en-US" sz="2200" dirty="0" err="1">
                <a:latin typeface="Arial" panose="020B0604020202020204" pitchFamily="34" charset="0"/>
                <a:cs typeface="Arial" panose="020B0604020202020204" pitchFamily="34" charset="0"/>
              </a:rPr>
              <a:t>conubia</a:t>
            </a:r>
            <a:r>
              <a:rPr lang="en-US" sz="2200" dirty="0">
                <a:latin typeface="Arial" panose="020B0604020202020204" pitchFamily="34" charset="0"/>
                <a:cs typeface="Arial" panose="020B0604020202020204" pitchFamily="34" charset="0"/>
              </a:rPr>
              <a:t> nostra, per </a:t>
            </a:r>
            <a:r>
              <a:rPr lang="en-US" sz="2200" dirty="0" err="1">
                <a:latin typeface="Arial" panose="020B0604020202020204" pitchFamily="34" charset="0"/>
                <a:cs typeface="Arial" panose="020B0604020202020204" pitchFamily="34" charset="0"/>
              </a:rPr>
              <a:t>inceptos</a:t>
            </a:r>
            <a:endParaRPr lang="en-US" sz="2200" dirty="0">
              <a:latin typeface="Arial" panose="020B0604020202020204" pitchFamily="34" charset="0"/>
              <a:cs typeface="Arial" panose="020B0604020202020204" pitchFamily="34" charset="0"/>
            </a:endParaRPr>
          </a:p>
        </p:txBody>
      </p:sp>
      <p:sp>
        <p:nvSpPr>
          <p:cNvPr id="33" name="Text Placeholder 2">
            <a:extLst>
              <a:ext uri="{FF2B5EF4-FFF2-40B4-BE49-F238E27FC236}">
                <a16:creationId xmlns:a16="http://schemas.microsoft.com/office/drawing/2014/main" id="{1EBB5F78-E778-BA4B-B251-234175AA96A4}"/>
              </a:ext>
            </a:extLst>
          </p:cNvPr>
          <p:cNvSpPr txBox="1">
            <a:spLocks/>
          </p:cNvSpPr>
          <p:nvPr/>
        </p:nvSpPr>
        <p:spPr>
          <a:xfrm>
            <a:off x="1937737" y="37411336"/>
            <a:ext cx="12407208" cy="1128897"/>
          </a:xfrm>
          <a:prstGeom prst="rect">
            <a:avLst/>
          </a:prstGeom>
        </p:spPr>
        <p:txBody>
          <a:bodyPr vert="horz" lIns="258178" tIns="129089" rIns="258178" bIns="129089" rtlCol="0">
            <a:normAutofit/>
          </a:bodyPr>
          <a:lstStyle/>
          <a:p>
            <a:pPr algn="just">
              <a:lnSpc>
                <a:spcPct val="120000"/>
              </a:lnSpc>
            </a:pPr>
            <a:r>
              <a:rPr lang="en-US" sz="4161" b="1" dirty="0">
                <a:solidFill>
                  <a:schemeClr val="accent1"/>
                </a:solidFill>
                <a:latin typeface="Arial" panose="020B0604020202020204" pitchFamily="34" charset="0"/>
                <a:cs typeface="Arial" panose="020B0604020202020204" pitchFamily="34" charset="0"/>
              </a:rPr>
              <a:t>ACKNOWLEDGMENTS</a:t>
            </a:r>
          </a:p>
        </p:txBody>
      </p:sp>
    </p:spTree>
    <p:extLst>
      <p:ext uri="{BB962C8B-B14F-4D97-AF65-F5344CB8AC3E}">
        <p14:creationId xmlns:p14="http://schemas.microsoft.com/office/powerpoint/2010/main" val="96916310"/>
      </p:ext>
    </p:extLst>
  </p:cSld>
  <p:clrMapOvr>
    <a:masterClrMapping/>
  </p:clrMapOvr>
</p:sld>
</file>

<file path=ppt/theme/theme1.xml><?xml version="1.0" encoding="utf-8"?>
<a:theme xmlns:a="http://schemas.openxmlformats.org/drawingml/2006/main" name="Office Theme">
  <a:themeElements>
    <a:clrScheme name="HPTN 2023">
      <a:dk1>
        <a:srgbClr val="000000"/>
      </a:dk1>
      <a:lt1>
        <a:srgbClr val="FFFFFF"/>
      </a:lt1>
      <a:dk2>
        <a:srgbClr val="004572"/>
      </a:dk2>
      <a:lt2>
        <a:srgbClr val="9ED5DE"/>
      </a:lt2>
      <a:accent1>
        <a:srgbClr val="0A95A9"/>
      </a:accent1>
      <a:accent2>
        <a:srgbClr val="87B549"/>
      </a:accent2>
      <a:accent3>
        <a:srgbClr val="F5BE1A"/>
      </a:accent3>
      <a:accent4>
        <a:srgbClr val="1864A9"/>
      </a:accent4>
      <a:accent5>
        <a:srgbClr val="6B57B5"/>
      </a:accent5>
      <a:accent6>
        <a:srgbClr val="995CB5"/>
      </a:accent6>
      <a:hlink>
        <a:srgbClr val="2978D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B60DDEF0AEFCA49A7A21A2562E92CC7" ma:contentTypeVersion="9" ma:contentTypeDescription="Create a new document." ma:contentTypeScope="" ma:versionID="2d23cd08f2e619bbcc96918df9762813">
  <xsd:schema xmlns:xsd="http://www.w3.org/2001/XMLSchema" xmlns:xs="http://www.w3.org/2001/XMLSchema" xmlns:p="http://schemas.microsoft.com/office/2006/metadata/properties" xmlns:ns2="3a3057b5-3eae-4492-a803-6097829c1e98" targetNamespace="http://schemas.microsoft.com/office/2006/metadata/properties" ma:root="true" ma:fieldsID="9bcae38a1f26417ff7b0f5f662d19261" ns2:_="">
    <xsd:import namespace="3a3057b5-3eae-4492-a803-6097829c1e9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3057b5-3eae-4492-a803-6097829c1e9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AC85F00-AC51-4D72-B69B-BFA7D0C406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a3057b5-3eae-4492-a803-6097829c1e9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27F24DC-1C72-4C5B-B9FC-AA8C73908EF4}">
  <ds:schemaRefs>
    <ds:schemaRef ds:uri="http://schemas.microsoft.com/office/2006/documentManagement/types"/>
    <ds:schemaRef ds:uri="http://purl.org/dc/elements/1.1/"/>
    <ds:schemaRef ds:uri="http://www.w3.org/XML/1998/namespace"/>
    <ds:schemaRef ds:uri="http://purl.org/dc/terms/"/>
    <ds:schemaRef ds:uri="http://purl.org/dc/dcmitype/"/>
    <ds:schemaRef ds:uri="http://schemas.microsoft.com/office/infopath/2007/PartnerControls"/>
    <ds:schemaRef ds:uri="http://schemas.openxmlformats.org/package/2006/metadata/core-properties"/>
    <ds:schemaRef ds:uri="3a3057b5-3eae-4492-a803-6097829c1e98"/>
    <ds:schemaRef ds:uri="http://schemas.microsoft.com/office/2006/metadata/properties"/>
  </ds:schemaRefs>
</ds:datastoreItem>
</file>

<file path=customXml/itemProps3.xml><?xml version="1.0" encoding="utf-8"?>
<ds:datastoreItem xmlns:ds="http://schemas.openxmlformats.org/officeDocument/2006/customXml" ds:itemID="{F6A32847-758D-436C-8812-17616DCB74E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358</TotalTime>
  <Words>1000</Words>
  <Application>Microsoft Macintosh PowerPoint</Application>
  <PresentationFormat>Custom</PresentationFormat>
  <Paragraphs>53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Smith</dc:creator>
  <cp:lastModifiedBy>Sam Alvarado</cp:lastModifiedBy>
  <cp:revision>39</cp:revision>
  <dcterms:created xsi:type="dcterms:W3CDTF">2017-05-18T20:31:02Z</dcterms:created>
  <dcterms:modified xsi:type="dcterms:W3CDTF">2023-07-04T19:00:26Z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0x0101002B60DDEF0AEFCA49A7A21A2562E92CC7</vt:lpwstr>
  </property>
</Properties>
</file>