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4"/>
  </p:sldMasterIdLst>
  <p:notesMasterIdLst>
    <p:notesMasterId r:id="rId6"/>
  </p:notesMasterIdLst>
  <p:sldIdLst>
    <p:sldId id="256" r:id="rId5"/>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D9D"/>
    <a:srgbClr val="4BACC6"/>
    <a:srgbClr val="8CB94B"/>
    <a:srgbClr val="1F354B"/>
    <a:srgbClr val="D3EBF1"/>
    <a:srgbClr val="A7D6E3"/>
    <a:srgbClr val="73BED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B06572-25E6-604D-A0C1-EEA3FCE29690}" v="32" dt="2024-10-24T19:59:38.1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95" autoAdjust="0"/>
    <p:restoredTop sz="94155" autoAdjust="0"/>
  </p:normalViewPr>
  <p:slideViewPr>
    <p:cSldViewPr snapToGrid="0">
      <p:cViewPr>
        <p:scale>
          <a:sx n="28" d="100"/>
          <a:sy n="28" d="100"/>
        </p:scale>
        <p:origin x="1528"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C73917-B246-417C-AF20-602643B7D748}" type="datetimeFigureOut">
              <a:rPr lang="en-US" smtClean="0"/>
              <a:t>6/20/25</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B5A1A8-BB3E-4A8D-B1F7-A47982062F88}" type="slidenum">
              <a:rPr lang="en-US" smtClean="0"/>
              <a:t>‹#›</a:t>
            </a:fld>
            <a:endParaRPr lang="en-US"/>
          </a:p>
        </p:txBody>
      </p:sp>
    </p:spTree>
    <p:extLst>
      <p:ext uri="{BB962C8B-B14F-4D97-AF65-F5344CB8AC3E}">
        <p14:creationId xmlns:p14="http://schemas.microsoft.com/office/powerpoint/2010/main" val="2516590230"/>
      </p:ext>
    </p:extLst>
  </p:cSld>
  <p:clrMap bg1="lt1" tx1="dk1" bg2="lt2" tx2="dk2" accent1="accent1" accent2="accent2" accent3="accent3" accent4="accent4" accent5="accent5" accent6="accent6" hlink="hlink" folHlink="folHlink"/>
  <p:notesStyle>
    <a:lvl1pPr marL="0" algn="l" defTabSz="3862426" rtl="0" eaLnBrk="1" latinLnBrk="0" hangingPunct="1">
      <a:defRPr sz="5069" kern="1200">
        <a:solidFill>
          <a:schemeClr val="tx1"/>
        </a:solidFill>
        <a:latin typeface="+mn-lt"/>
        <a:ea typeface="+mn-ea"/>
        <a:cs typeface="+mn-cs"/>
      </a:defRPr>
    </a:lvl1pPr>
    <a:lvl2pPr marL="1931213" algn="l" defTabSz="3862426" rtl="0" eaLnBrk="1" latinLnBrk="0" hangingPunct="1">
      <a:defRPr sz="5069" kern="1200">
        <a:solidFill>
          <a:schemeClr val="tx1"/>
        </a:solidFill>
        <a:latin typeface="+mn-lt"/>
        <a:ea typeface="+mn-ea"/>
        <a:cs typeface="+mn-cs"/>
      </a:defRPr>
    </a:lvl2pPr>
    <a:lvl3pPr marL="3862426" algn="l" defTabSz="3862426" rtl="0" eaLnBrk="1" latinLnBrk="0" hangingPunct="1">
      <a:defRPr sz="5069" kern="1200">
        <a:solidFill>
          <a:schemeClr val="tx1"/>
        </a:solidFill>
        <a:latin typeface="+mn-lt"/>
        <a:ea typeface="+mn-ea"/>
        <a:cs typeface="+mn-cs"/>
      </a:defRPr>
    </a:lvl3pPr>
    <a:lvl4pPr marL="5793638" algn="l" defTabSz="3862426" rtl="0" eaLnBrk="1" latinLnBrk="0" hangingPunct="1">
      <a:defRPr sz="5069" kern="1200">
        <a:solidFill>
          <a:schemeClr val="tx1"/>
        </a:solidFill>
        <a:latin typeface="+mn-lt"/>
        <a:ea typeface="+mn-ea"/>
        <a:cs typeface="+mn-cs"/>
      </a:defRPr>
    </a:lvl4pPr>
    <a:lvl5pPr marL="7724851" algn="l" defTabSz="3862426" rtl="0" eaLnBrk="1" latinLnBrk="0" hangingPunct="1">
      <a:defRPr sz="5069" kern="1200">
        <a:solidFill>
          <a:schemeClr val="tx1"/>
        </a:solidFill>
        <a:latin typeface="+mn-lt"/>
        <a:ea typeface="+mn-ea"/>
        <a:cs typeface="+mn-cs"/>
      </a:defRPr>
    </a:lvl5pPr>
    <a:lvl6pPr marL="9656064" algn="l" defTabSz="3862426" rtl="0" eaLnBrk="1" latinLnBrk="0" hangingPunct="1">
      <a:defRPr sz="5069" kern="1200">
        <a:solidFill>
          <a:schemeClr val="tx1"/>
        </a:solidFill>
        <a:latin typeface="+mn-lt"/>
        <a:ea typeface="+mn-ea"/>
        <a:cs typeface="+mn-cs"/>
      </a:defRPr>
    </a:lvl6pPr>
    <a:lvl7pPr marL="11587277" algn="l" defTabSz="3862426" rtl="0" eaLnBrk="1" latinLnBrk="0" hangingPunct="1">
      <a:defRPr sz="5069" kern="1200">
        <a:solidFill>
          <a:schemeClr val="tx1"/>
        </a:solidFill>
        <a:latin typeface="+mn-lt"/>
        <a:ea typeface="+mn-ea"/>
        <a:cs typeface="+mn-cs"/>
      </a:defRPr>
    </a:lvl7pPr>
    <a:lvl8pPr marL="13518490" algn="l" defTabSz="3862426" rtl="0" eaLnBrk="1" latinLnBrk="0" hangingPunct="1">
      <a:defRPr sz="5069" kern="1200">
        <a:solidFill>
          <a:schemeClr val="tx1"/>
        </a:solidFill>
        <a:latin typeface="+mn-lt"/>
        <a:ea typeface="+mn-ea"/>
        <a:cs typeface="+mn-cs"/>
      </a:defRPr>
    </a:lvl8pPr>
    <a:lvl9pPr marL="15449702" algn="l" defTabSz="3862426" rtl="0" eaLnBrk="1" latinLnBrk="0" hangingPunct="1">
      <a:defRPr sz="50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338388" y="1143000"/>
            <a:ext cx="2181225"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2B5A1A8-BB3E-4A8D-B1F7-A47982062F88}" type="slidenum">
              <a:rPr lang="en-US" smtClean="0"/>
              <a:t>1</a:t>
            </a:fld>
            <a:endParaRPr lang="en-US"/>
          </a:p>
        </p:txBody>
      </p:sp>
    </p:spTree>
    <p:extLst>
      <p:ext uri="{BB962C8B-B14F-4D97-AF65-F5344CB8AC3E}">
        <p14:creationId xmlns:p14="http://schemas.microsoft.com/office/powerpoint/2010/main" val="30548402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sv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US"/>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580970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4169715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3649374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8352952D-7FFE-864C-BA92-4336212A3D23}"/>
              </a:ext>
            </a:extLst>
          </p:cNvPr>
          <p:cNvGrpSpPr/>
          <p:nvPr userDrawn="1"/>
        </p:nvGrpSpPr>
        <p:grpSpPr>
          <a:xfrm>
            <a:off x="975174" y="40660620"/>
            <a:ext cx="28324864" cy="1705602"/>
            <a:chOff x="1029857" y="40660620"/>
            <a:chExt cx="28324864" cy="1705602"/>
          </a:xfrm>
        </p:grpSpPr>
        <p:pic>
          <p:nvPicPr>
            <p:cNvPr id="1026" name="Picture 2" descr="Home · Profile platform">
              <a:extLst>
                <a:ext uri="{FF2B5EF4-FFF2-40B4-BE49-F238E27FC236}">
                  <a16:creationId xmlns:a16="http://schemas.microsoft.com/office/drawing/2014/main" id="{F3587256-1334-D740-9251-F2F31E12DC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5962424" y="40660620"/>
              <a:ext cx="3392297" cy="138406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7293D200-5058-6242-A981-1265C85C39BB}"/>
                </a:ext>
              </a:extLst>
            </p:cNvPr>
            <p:cNvSpPr txBox="1"/>
            <p:nvPr/>
          </p:nvSpPr>
          <p:spPr>
            <a:xfrm>
              <a:off x="1029857" y="40850415"/>
              <a:ext cx="5546766" cy="523220"/>
            </a:xfrm>
            <a:prstGeom prst="rect">
              <a:avLst/>
            </a:prstGeom>
            <a:noFill/>
          </p:spPr>
          <p:txBody>
            <a:bodyPr wrap="square" rtlCol="0">
              <a:spAutoFit/>
            </a:bodyPr>
            <a:lstStyle/>
            <a:p>
              <a:pPr algn="ctr"/>
              <a:r>
                <a:rPr lang="en-US" sz="2400" dirty="0">
                  <a:solidFill>
                    <a:schemeClr val="tx2"/>
                  </a:solidFill>
                  <a:latin typeface="Arial" panose="020B0604020202020204" pitchFamily="34" charset="0"/>
                  <a:cs typeface="Arial" panose="020B0604020202020204" pitchFamily="34" charset="0"/>
                </a:rPr>
                <a:t>Visit </a:t>
              </a:r>
              <a:r>
                <a:rPr lang="en-US" sz="2400" b="1" dirty="0">
                  <a:solidFill>
                    <a:schemeClr val="tx2"/>
                  </a:solidFill>
                  <a:latin typeface="Arial" panose="020B0604020202020204" pitchFamily="34" charset="0"/>
                  <a:cs typeface="Arial" panose="020B0604020202020204" pitchFamily="34" charset="0"/>
                </a:rPr>
                <a:t>hptn.org </a:t>
              </a:r>
              <a:r>
                <a:rPr lang="en-US" sz="2400" dirty="0">
                  <a:solidFill>
                    <a:schemeClr val="tx2"/>
                  </a:solidFill>
                  <a:latin typeface="Arial" panose="020B0604020202020204" pitchFamily="34" charset="0"/>
                  <a:cs typeface="Arial" panose="020B0604020202020204" pitchFamily="34" charset="0"/>
                </a:rPr>
                <a:t>and follow us </a:t>
              </a:r>
              <a:r>
                <a:rPr lang="en-US" sz="2400" b="1" dirty="0">
                  <a:solidFill>
                    <a:schemeClr val="tx2"/>
                  </a:solidFill>
                  <a:latin typeface="Arial" panose="020B0604020202020204" pitchFamily="34" charset="0"/>
                  <a:cs typeface="Arial" panose="020B0604020202020204" pitchFamily="34" charset="0"/>
                </a:rPr>
                <a:t>@HIVPTN</a:t>
              </a:r>
              <a:r>
                <a:rPr lang="en-US" sz="2800" b="1" dirty="0">
                  <a:solidFill>
                    <a:schemeClr val="tx2"/>
                  </a:solidFill>
                  <a:latin typeface="Arial" panose="020B0604020202020204" pitchFamily="34" charset="0"/>
                  <a:cs typeface="Arial" panose="020B0604020202020204" pitchFamily="34" charset="0"/>
                </a:rPr>
                <a:t> </a:t>
              </a:r>
            </a:p>
          </p:txBody>
        </p:sp>
        <p:sp>
          <p:nvSpPr>
            <p:cNvPr id="12" name="Text Placeholder 2">
              <a:extLst>
                <a:ext uri="{FF2B5EF4-FFF2-40B4-BE49-F238E27FC236}">
                  <a16:creationId xmlns:a16="http://schemas.microsoft.com/office/drawing/2014/main" id="{631A7320-FDA7-C54D-A075-765F21373C24}"/>
                </a:ext>
              </a:extLst>
            </p:cNvPr>
            <p:cNvSpPr txBox="1">
              <a:spLocks/>
            </p:cNvSpPr>
            <p:nvPr userDrawn="1"/>
          </p:nvSpPr>
          <p:spPr>
            <a:xfrm>
              <a:off x="6929885" y="40796610"/>
              <a:ext cx="16234915" cy="1569612"/>
            </a:xfrm>
            <a:prstGeom prst="rect">
              <a:avLst/>
            </a:prstGeom>
          </p:spPr>
          <p:txBody>
            <a:bodyPr vert="horz" wrap="square" lIns="297829" tIns="148915" rIns="297829" bIns="148915" rtlCol="0">
              <a:spAutoFit/>
            </a:bodyPr>
            <a:lstStyle/>
            <a:p>
              <a:pPr marL="0" indent="0">
                <a:lnSpc>
                  <a:spcPct val="120000"/>
                </a:lnSpc>
                <a:buNone/>
              </a:pPr>
              <a:r>
                <a:rPr lang="en-US" sz="1400" dirty="0">
                  <a:latin typeface="Arial" panose="020B0604020202020204" pitchFamily="34" charset="0"/>
                  <a:cs typeface="Arial" panose="020B0604020202020204" pitchFamily="34" charset="0"/>
                </a:rPr>
                <a:t>Overall support for the HIV Prevention Trials Network (HPTN) is provided by the National Institute of Allergy and Infectious Diseases (NIAID), Office of the Director (OD), National Institutes of Health (NIH), National Institute on Drug Abuse (NIDA), the National Institute of Mental Health (NIMH), and the Eunice Kennedy Shriver National Institute of Child Health and Human Development (NICHD) under Award Numbers UM1AI068619 (HPTN Leadership and Operations Center), UM1AI068617 (HPTN Statistical and Data Management Center), and UM1AI068613 (HPTN Laboratory Center).</a:t>
              </a:r>
            </a:p>
            <a:p>
              <a:pPr marL="0" indent="0">
                <a:lnSpc>
                  <a:spcPct val="120000"/>
                </a:lnSpc>
                <a:buNone/>
              </a:pPr>
              <a:endParaRPr lang="en-US" sz="1400" dirty="0">
                <a:latin typeface="Arial" panose="020B0604020202020204" pitchFamily="34" charset="0"/>
                <a:cs typeface="Arial" panose="020B0604020202020204" pitchFamily="34" charset="0"/>
              </a:endParaRPr>
            </a:p>
            <a:p>
              <a:pPr marL="0" indent="0">
                <a:lnSpc>
                  <a:spcPct val="120000"/>
                </a:lnSpc>
                <a:buNone/>
              </a:pPr>
              <a:r>
                <a:rPr lang="en-US" sz="1400" dirty="0">
                  <a:latin typeface="Arial" panose="020B0604020202020204" pitchFamily="34" charset="0"/>
                  <a:cs typeface="Arial" panose="020B0604020202020204" pitchFamily="34" charset="0"/>
                </a:rPr>
                <a:t>The content is solely the responsibility of the authors and does not necessarily represent the official views of the National Institutes of Health.</a:t>
              </a:r>
              <a:endParaRPr lang="en-US" sz="1600" b="1" dirty="0">
                <a:latin typeface="Arial" panose="020B0604020202020204" pitchFamily="34" charset="0"/>
                <a:cs typeface="Arial" panose="020B0604020202020204" pitchFamily="34" charset="0"/>
              </a:endParaRPr>
            </a:p>
          </p:txBody>
        </p:sp>
        <p:grpSp>
          <p:nvGrpSpPr>
            <p:cNvPr id="2" name="Group 1">
              <a:extLst>
                <a:ext uri="{FF2B5EF4-FFF2-40B4-BE49-F238E27FC236}">
                  <a16:creationId xmlns:a16="http://schemas.microsoft.com/office/drawing/2014/main" id="{3271B8C2-CE92-BD49-AD12-7F71F73F1DB8}"/>
                </a:ext>
              </a:extLst>
            </p:cNvPr>
            <p:cNvGrpSpPr/>
            <p:nvPr userDrawn="1"/>
          </p:nvGrpSpPr>
          <p:grpSpPr>
            <a:xfrm>
              <a:off x="1869075" y="41380361"/>
              <a:ext cx="3868331" cy="582869"/>
              <a:chOff x="2210935" y="47804823"/>
              <a:chExt cx="3972387" cy="672386"/>
            </a:xfrm>
          </p:grpSpPr>
          <p:pic>
            <p:nvPicPr>
              <p:cNvPr id="16" name="Graphic 15">
                <a:extLst>
                  <a:ext uri="{FF2B5EF4-FFF2-40B4-BE49-F238E27FC236}">
                    <a16:creationId xmlns:a16="http://schemas.microsoft.com/office/drawing/2014/main" id="{4BFEBEE6-9DB9-654C-B7FC-FAD961A9080E}"/>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2210935" y="47804823"/>
                <a:ext cx="672386" cy="672386"/>
              </a:xfrm>
              <a:prstGeom prst="rect">
                <a:avLst/>
              </a:prstGeom>
            </p:spPr>
          </p:pic>
          <p:pic>
            <p:nvPicPr>
              <p:cNvPr id="17" name="Graphic 16">
                <a:extLst>
                  <a:ext uri="{FF2B5EF4-FFF2-40B4-BE49-F238E27FC236}">
                    <a16:creationId xmlns:a16="http://schemas.microsoft.com/office/drawing/2014/main" id="{9355F7A0-3C01-D740-AE3C-549027D85266}"/>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5510936" y="47804823"/>
                <a:ext cx="672386" cy="672386"/>
              </a:xfrm>
              <a:prstGeom prst="rect">
                <a:avLst/>
              </a:prstGeom>
            </p:spPr>
          </p:pic>
          <p:pic>
            <p:nvPicPr>
              <p:cNvPr id="18" name="Graphic 17">
                <a:extLst>
                  <a:ext uri="{FF2B5EF4-FFF2-40B4-BE49-F238E27FC236}">
                    <a16:creationId xmlns:a16="http://schemas.microsoft.com/office/drawing/2014/main" id="{CF95F069-6E1C-6B4F-9EC5-2A6CC5F6C23A}"/>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4410935" y="47804823"/>
                <a:ext cx="672386" cy="672386"/>
              </a:xfrm>
              <a:prstGeom prst="rect">
                <a:avLst/>
              </a:prstGeom>
            </p:spPr>
          </p:pic>
          <p:pic>
            <p:nvPicPr>
              <p:cNvPr id="19" name="Graphic 18">
                <a:extLst>
                  <a:ext uri="{FF2B5EF4-FFF2-40B4-BE49-F238E27FC236}">
                    <a16:creationId xmlns:a16="http://schemas.microsoft.com/office/drawing/2014/main" id="{A7060899-09B2-C442-9612-60BF80E05466}"/>
                  </a:ext>
                </a:extLst>
              </p:cNvPr>
              <p:cNvPicPr>
                <a:picLocks noChangeAspect="1"/>
              </p:cNvPicPr>
              <p:nvPr userDrawn="1"/>
            </p:nvPicPr>
            <p:blipFill>
              <a:blip r:embed="rId9">
                <a:extLst>
                  <a:ext uri="{96DAC541-7B7A-43D3-8B79-37D633B846F1}">
                    <asvg:svgBlip xmlns:asvg="http://schemas.microsoft.com/office/drawing/2016/SVG/main" r:embed="rId10"/>
                  </a:ext>
                </a:extLst>
              </a:blip>
              <a:stretch>
                <a:fillRect/>
              </a:stretch>
            </p:blipFill>
            <p:spPr>
              <a:xfrm>
                <a:off x="3310935" y="47804823"/>
                <a:ext cx="672386" cy="672386"/>
              </a:xfrm>
              <a:prstGeom prst="rect">
                <a:avLst/>
              </a:prstGeom>
            </p:spPr>
          </p:pic>
        </p:grpSp>
        <p:sp>
          <p:nvSpPr>
            <p:cNvPr id="10" name="TextBox 9">
              <a:extLst>
                <a:ext uri="{FF2B5EF4-FFF2-40B4-BE49-F238E27FC236}">
                  <a16:creationId xmlns:a16="http://schemas.microsoft.com/office/drawing/2014/main" id="{479A07FB-A422-BA48-A076-26FCF8E60E5F}"/>
                </a:ext>
              </a:extLst>
            </p:cNvPr>
            <p:cNvSpPr txBox="1"/>
            <p:nvPr userDrawn="1"/>
          </p:nvSpPr>
          <p:spPr>
            <a:xfrm>
              <a:off x="23524347" y="40906183"/>
              <a:ext cx="2617096" cy="892937"/>
            </a:xfrm>
            <a:prstGeom prst="rect">
              <a:avLst/>
            </a:prstGeom>
            <a:noFill/>
          </p:spPr>
          <p:txBody>
            <a:bodyPr wrap="square" rtlCol="0">
              <a:spAutoFit/>
            </a:bodyPr>
            <a:lstStyle/>
            <a:p>
              <a:pPr algn="r"/>
              <a:r>
                <a:rPr lang="en-US" sz="1700" dirty="0">
                  <a:latin typeface="Arial" panose="020B0604020202020204" pitchFamily="34" charset="0"/>
                  <a:cs typeface="Arial" panose="020B0604020202020204" pitchFamily="34" charset="0"/>
                </a:rPr>
                <a:t>Presented at IAS 2025, </a:t>
              </a:r>
            </a:p>
            <a:p>
              <a:pPr algn="r"/>
              <a:r>
                <a:rPr lang="en-US" sz="1700" dirty="0">
                  <a:latin typeface="Arial" panose="020B0604020202020204" pitchFamily="34" charset="0"/>
                  <a:cs typeface="Arial" panose="020B0604020202020204" pitchFamily="34" charset="0"/>
                </a:rPr>
                <a:t>the 13th IAS Conference on HIV Science</a:t>
              </a:r>
            </a:p>
          </p:txBody>
        </p:sp>
      </p:grpSp>
    </p:spTree>
    <p:extLst>
      <p:ext uri="{BB962C8B-B14F-4D97-AF65-F5344CB8AC3E}">
        <p14:creationId xmlns:p14="http://schemas.microsoft.com/office/powerpoint/2010/main" val="3456019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5369777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en-US"/>
              <a:t>Click to edit Master title style</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6/20/25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669343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333362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4" name="Content Placeholder 3"/>
          <p:cNvSpPr>
            <a:spLocks noGrp="1"/>
          </p:cNvSpPr>
          <p:nvPr>
            <p:ph sz="half" idx="2"/>
          </p:nvPr>
        </p:nvSpPr>
        <p:spPr>
          <a:xfrm>
            <a:off x="2085368" y="15635264"/>
            <a:ext cx="12807832"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en-US"/>
              <a:t>Click to edit Master text styles</a:t>
            </a:r>
          </a:p>
        </p:txBody>
      </p:sp>
      <p:sp>
        <p:nvSpPr>
          <p:cNvPr id="6" name="Content Placeholder 5"/>
          <p:cNvSpPr>
            <a:spLocks noGrp="1"/>
          </p:cNvSpPr>
          <p:nvPr>
            <p:ph sz="quarter" idx="4"/>
          </p:nvPr>
        </p:nvSpPr>
        <p:spPr>
          <a:xfrm>
            <a:off x="15326828" y="15635264"/>
            <a:ext cx="12870909" cy="2299711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6/20/25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602187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6/20/25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770658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6/20/25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694420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034649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en-US"/>
              <a:t>Click to edit Master title style</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en-US"/>
              <a:t>Click icon to add picture</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6/20/25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841129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C764DE79-268F-4C1A-8933-263129D2AF90}" type="datetimeFigureOut">
              <a:rPr lang="en-US" smtClean="0"/>
              <a:t>6/20/25</a:t>
            </a:fld>
            <a:endParaRPr lang="en-US" dirty="0"/>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48F63A3B-78C7-47BE-AE5E-E10140E04643}" type="slidenum">
              <a:rPr lang="en-US" smtClean="0"/>
              <a:t>‹#›</a:t>
            </a:fld>
            <a:endParaRPr lang="en-US" dirty="0"/>
          </a:p>
        </p:txBody>
      </p:sp>
      <p:sp>
        <p:nvSpPr>
          <p:cNvPr id="7" name="Rectangle 6">
            <a:extLst>
              <a:ext uri="{FF2B5EF4-FFF2-40B4-BE49-F238E27FC236}">
                <a16:creationId xmlns:a16="http://schemas.microsoft.com/office/drawing/2014/main" id="{2C8337A9-1D6C-BD49-90EA-99E8FB160583}"/>
              </a:ext>
            </a:extLst>
          </p:cNvPr>
          <p:cNvSpPr/>
          <p:nvPr userDrawn="1"/>
        </p:nvSpPr>
        <p:spPr>
          <a:xfrm>
            <a:off x="5" y="4031532"/>
            <a:ext cx="30275209" cy="38375900"/>
          </a:xfrm>
          <a:prstGeom prst="rect">
            <a:avLst/>
          </a:prstGeom>
          <a:solidFill>
            <a:schemeClr val="bg1"/>
          </a:solidFill>
          <a:ln w="0">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3974" dirty="0"/>
              <a:t> </a:t>
            </a:r>
          </a:p>
        </p:txBody>
      </p:sp>
    </p:spTree>
    <p:extLst>
      <p:ext uri="{BB962C8B-B14F-4D97-AF65-F5344CB8AC3E}">
        <p14:creationId xmlns:p14="http://schemas.microsoft.com/office/powerpoint/2010/main" val="4025358574"/>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9B7DBE9E-5EC9-924F-9225-25F31B1E7B6C}"/>
              </a:ext>
            </a:extLst>
          </p:cNvPr>
          <p:cNvPicPr>
            <a:picLocks noChangeAspect="1"/>
          </p:cNvPicPr>
          <p:nvPr/>
        </p:nvPicPr>
        <p:blipFill rotWithShape="1">
          <a:blip r:embed="rId3">
            <a:extLst>
              <a:ext uri="{28A0092B-C50C-407E-A947-70E740481C1C}">
                <a14:useLocalDpi xmlns:a14="http://schemas.microsoft.com/office/drawing/2010/main" val="0"/>
              </a:ext>
            </a:extLst>
          </a:blip>
          <a:srcRect l="6783" t="43814" r="6783" b="25042"/>
          <a:stretch/>
        </p:blipFill>
        <p:spPr>
          <a:xfrm>
            <a:off x="-3" y="13573874"/>
            <a:ext cx="30275213" cy="6136182"/>
          </a:xfrm>
          <a:prstGeom prst="rect">
            <a:avLst/>
          </a:prstGeom>
        </p:spPr>
      </p:pic>
      <p:sp>
        <p:nvSpPr>
          <p:cNvPr id="65" name="Text Placeholder 2"/>
          <p:cNvSpPr txBox="1">
            <a:spLocks/>
          </p:cNvSpPr>
          <p:nvPr/>
        </p:nvSpPr>
        <p:spPr>
          <a:xfrm>
            <a:off x="596288" y="21404564"/>
            <a:ext cx="14541316" cy="3476993"/>
          </a:xfrm>
          <a:prstGeom prst="rect">
            <a:avLst/>
          </a:prstGeom>
        </p:spPr>
        <p:txBody>
          <a:bodyPr vert="horz" wrap="square" lIns="297829" tIns="148915" rIns="297829" bIns="148915" rtlCol="0">
            <a:spAutoFit/>
          </a:bodyPr>
          <a:lstStyle/>
          <a:p>
            <a:pPr>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Nunc</a:t>
            </a:r>
            <a:r>
              <a:rPr lang="en-US" sz="2400" dirty="0">
                <a:latin typeface="Arial" panose="020B0604020202020204" pitchFamily="34" charset="0"/>
                <a:cs typeface="Arial" panose="020B0604020202020204" pitchFamily="34" charset="0"/>
              </a:rPr>
              <a:t>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defTabSz="1489146">
              <a:spcBef>
                <a:spcPct val="20000"/>
              </a:spcBef>
              <a:defRPr/>
            </a:pPr>
            <a:endParaRPr lang="en-US" sz="2400" dirty="0">
              <a:latin typeface="Arial" panose="020B0604020202020204" pitchFamily="34" charset="0"/>
              <a:cs typeface="Arial" panose="020B0604020202020204" pitchFamily="34" charset="0"/>
            </a:endParaRPr>
          </a:p>
          <a:p>
            <a:pPr defTabSz="1489146">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Nunc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indent="-2495692">
              <a:spcBef>
                <a:spcPct val="20000"/>
              </a:spcBef>
              <a:defRPr/>
            </a:pPr>
            <a:endParaRPr lang="en-US" sz="2400" dirty="0">
              <a:latin typeface="Arial" panose="020B0604020202020204" pitchFamily="34" charset="0"/>
              <a:cs typeface="Arial" panose="020B0604020202020204" pitchFamily="34" charset="0"/>
            </a:endParaRPr>
          </a:p>
        </p:txBody>
      </p:sp>
      <p:sp>
        <p:nvSpPr>
          <p:cNvPr id="68" name="Text Placeholder 2"/>
          <p:cNvSpPr txBox="1">
            <a:spLocks/>
          </p:cNvSpPr>
          <p:nvPr/>
        </p:nvSpPr>
        <p:spPr>
          <a:xfrm>
            <a:off x="596288" y="20273121"/>
            <a:ext cx="6216996" cy="1302274"/>
          </a:xfrm>
          <a:prstGeom prst="rect">
            <a:avLst/>
          </a:prstGeom>
        </p:spPr>
        <p:txBody>
          <a:bodyPr vert="horz" lIns="297829" tIns="148915" rIns="297829" bIns="148915" rtlCol="0">
            <a:normAutofit/>
          </a:bodyPr>
          <a:lstStyle/>
          <a:p>
            <a:pPr algn="just">
              <a:lnSpc>
                <a:spcPct val="120000"/>
              </a:lnSpc>
            </a:pPr>
            <a:r>
              <a:rPr lang="en-US" sz="4800" b="1" dirty="0">
                <a:solidFill>
                  <a:schemeClr val="tx2"/>
                </a:solidFill>
                <a:latin typeface="Arial" panose="020B0604020202020204" pitchFamily="34" charset="0"/>
                <a:cs typeface="Arial" panose="020B0604020202020204" pitchFamily="34" charset="0"/>
              </a:rPr>
              <a:t>METHODS</a:t>
            </a:r>
          </a:p>
        </p:txBody>
      </p:sp>
      <p:sp>
        <p:nvSpPr>
          <p:cNvPr id="53" name="TextBox 52">
            <a:extLst>
              <a:ext uri="{FF2B5EF4-FFF2-40B4-BE49-F238E27FC236}">
                <a16:creationId xmlns:a16="http://schemas.microsoft.com/office/drawing/2014/main" id="{B9EB180D-71BB-4CD0-9796-1CD5FDECF87E}"/>
              </a:ext>
            </a:extLst>
          </p:cNvPr>
          <p:cNvSpPr txBox="1"/>
          <p:nvPr/>
        </p:nvSpPr>
        <p:spPr>
          <a:xfrm>
            <a:off x="4234411" y="14133586"/>
            <a:ext cx="21806384" cy="5016758"/>
          </a:xfrm>
          <a:prstGeom prst="rect">
            <a:avLst/>
          </a:prstGeom>
          <a:noFill/>
        </p:spPr>
        <p:txBody>
          <a:bodyPr wrap="square" rtlCol="0">
            <a:spAutoFit/>
          </a:bodyPr>
          <a:lstStyle/>
          <a:p>
            <a:pPr algn="ctr"/>
            <a:r>
              <a:rPr lang="en-US" sz="8000" dirty="0">
                <a:solidFill>
                  <a:schemeClr val="bg1"/>
                </a:solidFill>
                <a:latin typeface="Arial" panose="020B0604020202020204" pitchFamily="34" charset="0"/>
                <a:ea typeface="Roboto" panose="02000000000000000000" pitchFamily="2" charset="0"/>
                <a:cs typeface="Arial" panose="020B0604020202020204" pitchFamily="34" charset="0"/>
              </a:rPr>
              <a:t>Place the main finding of your study in this shaded box to give attendees a quick understanding of the study. Emphasize important words with </a:t>
            </a:r>
            <a:r>
              <a:rPr lang="en-US" sz="8000" b="1" dirty="0">
                <a:solidFill>
                  <a:schemeClr val="bg1"/>
                </a:solidFill>
                <a:latin typeface="Arial" panose="020B0604020202020204" pitchFamily="34" charset="0"/>
                <a:ea typeface="Roboto" panose="02000000000000000000" pitchFamily="2" charset="0"/>
                <a:cs typeface="Arial" panose="020B0604020202020204" pitchFamily="34" charset="0"/>
              </a:rPr>
              <a:t>bold</a:t>
            </a:r>
            <a:r>
              <a:rPr lang="en-US" sz="8000" dirty="0">
                <a:solidFill>
                  <a:schemeClr val="bg1"/>
                </a:solidFill>
                <a:latin typeface="Arial" panose="020B0604020202020204" pitchFamily="34" charset="0"/>
                <a:ea typeface="Roboto" panose="02000000000000000000" pitchFamily="2" charset="0"/>
                <a:cs typeface="Arial" panose="020B0604020202020204" pitchFamily="34" charset="0"/>
              </a:rPr>
              <a:t> or </a:t>
            </a:r>
            <a:r>
              <a:rPr lang="en-US" sz="8000" i="1" dirty="0">
                <a:solidFill>
                  <a:schemeClr val="bg1"/>
                </a:solidFill>
                <a:latin typeface="Arial" panose="020B0604020202020204" pitchFamily="34" charset="0"/>
                <a:ea typeface="Roboto" panose="02000000000000000000" pitchFamily="2" charset="0"/>
                <a:cs typeface="Arial" panose="020B0604020202020204" pitchFamily="34" charset="0"/>
              </a:rPr>
              <a:t>italic</a:t>
            </a:r>
            <a:r>
              <a:rPr lang="en-US" sz="8000" dirty="0">
                <a:solidFill>
                  <a:schemeClr val="bg1"/>
                </a:solidFill>
                <a:latin typeface="Arial" panose="020B0604020202020204" pitchFamily="34" charset="0"/>
                <a:ea typeface="Roboto" panose="02000000000000000000" pitchFamily="2" charset="0"/>
                <a:cs typeface="Arial" panose="020B0604020202020204" pitchFamily="34" charset="0"/>
              </a:rPr>
              <a:t> font.</a:t>
            </a:r>
            <a:endParaRPr lang="en-US" sz="5400" b="1" dirty="0">
              <a:solidFill>
                <a:schemeClr val="bg1"/>
              </a:solidFill>
              <a:latin typeface="Arial" panose="020B0604020202020204" pitchFamily="34" charset="0"/>
              <a:cs typeface="Arial" panose="020B0604020202020204" pitchFamily="34" charset="0"/>
            </a:endParaRPr>
          </a:p>
        </p:txBody>
      </p:sp>
      <p:sp>
        <p:nvSpPr>
          <p:cNvPr id="59" name="Text Placeholder 2">
            <a:extLst>
              <a:ext uri="{FF2B5EF4-FFF2-40B4-BE49-F238E27FC236}">
                <a16:creationId xmlns:a16="http://schemas.microsoft.com/office/drawing/2014/main" id="{D0D30057-4BC4-4662-85D5-09BA59CF52F0}"/>
              </a:ext>
            </a:extLst>
          </p:cNvPr>
          <p:cNvSpPr txBox="1">
            <a:spLocks/>
          </p:cNvSpPr>
          <p:nvPr/>
        </p:nvSpPr>
        <p:spPr>
          <a:xfrm>
            <a:off x="16220972" y="27325246"/>
            <a:ext cx="8706260" cy="1085142"/>
          </a:xfrm>
          <a:prstGeom prst="rect">
            <a:avLst/>
          </a:prstGeom>
        </p:spPr>
        <p:txBody>
          <a:bodyPr vert="horz" lIns="297829" tIns="148915" rIns="297829" bIns="148915" rtlCol="0">
            <a:noAutofit/>
          </a:bodyPr>
          <a:lstStyle/>
          <a:p>
            <a:pPr algn="just">
              <a:lnSpc>
                <a:spcPct val="120000"/>
              </a:lnSpc>
            </a:pPr>
            <a:r>
              <a:rPr lang="en-US" sz="4800" b="1" dirty="0">
                <a:solidFill>
                  <a:schemeClr val="tx2"/>
                </a:solidFill>
                <a:latin typeface="Arial" panose="020B0604020202020204" pitchFamily="34" charset="0"/>
                <a:cs typeface="Arial" panose="020B0604020202020204" pitchFamily="34" charset="0"/>
              </a:rPr>
              <a:t>CONCLUSIONS</a:t>
            </a:r>
          </a:p>
        </p:txBody>
      </p:sp>
      <p:sp>
        <p:nvSpPr>
          <p:cNvPr id="60" name="Text Placeholder 2">
            <a:extLst>
              <a:ext uri="{FF2B5EF4-FFF2-40B4-BE49-F238E27FC236}">
                <a16:creationId xmlns:a16="http://schemas.microsoft.com/office/drawing/2014/main" id="{607944C5-C11D-4751-8F77-180871737BE6}"/>
              </a:ext>
            </a:extLst>
          </p:cNvPr>
          <p:cNvSpPr txBox="1">
            <a:spLocks/>
          </p:cNvSpPr>
          <p:nvPr/>
        </p:nvSpPr>
        <p:spPr>
          <a:xfrm>
            <a:off x="16217105" y="28410388"/>
            <a:ext cx="13226164" cy="3772458"/>
          </a:xfrm>
          <a:prstGeom prst="rect">
            <a:avLst/>
          </a:prstGeom>
        </p:spPr>
        <p:txBody>
          <a:bodyPr vert="horz" wrap="square" lIns="297829" tIns="148915" rIns="297829" bIns="148915" rtlCol="0">
            <a:spAutoFit/>
          </a:bodyPr>
          <a:lstStyle/>
          <a:p>
            <a:pPr>
              <a:spcBef>
                <a:spcPct val="20000"/>
              </a:spcBef>
              <a:defRPr/>
            </a:pPr>
            <a:r>
              <a:rPr lang="en-US" sz="2400" dirty="0">
                <a:latin typeface="Arial" panose="020B0604020202020204" pitchFamily="34" charset="0"/>
                <a:cs typeface="Arial" panose="020B0604020202020204" pitchFamily="34" charset="0"/>
              </a:rPr>
              <a:t>Lorem ipsum id </a:t>
            </a:r>
            <a:r>
              <a:rPr lang="en-US" sz="2400" dirty="0" err="1">
                <a:latin typeface="Arial" panose="020B0604020202020204" pitchFamily="34" charset="0"/>
                <a:cs typeface="Arial" panose="020B0604020202020204" pitchFamily="34" charset="0"/>
              </a:rPr>
              <a:t>sollicitudin</a:t>
            </a:r>
            <a:r>
              <a:rPr lang="en-US" sz="2400" dirty="0">
                <a:latin typeface="Arial" panose="020B0604020202020204" pitchFamily="34" charset="0"/>
                <a:cs typeface="Arial" panose="020B0604020202020204" pitchFamily="34" charset="0"/>
              </a:rPr>
              <a:t>.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Nunc</a:t>
            </a:r>
            <a:r>
              <a:rPr lang="en-US" sz="2400" dirty="0">
                <a:latin typeface="Arial" panose="020B0604020202020204" pitchFamily="34" charset="0"/>
                <a:cs typeface="Arial" panose="020B0604020202020204" pitchFamily="34" charset="0"/>
              </a:rPr>
              <a:t>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a:spcBef>
                <a:spcPct val="20000"/>
              </a:spcBef>
              <a:defRPr/>
            </a:pPr>
            <a:endParaRPr lang="en-US" sz="2400" dirty="0">
              <a:latin typeface="Arial" panose="020B0604020202020204" pitchFamily="34" charset="0"/>
              <a:cs typeface="Arial" panose="020B0604020202020204" pitchFamily="34" charset="0"/>
            </a:endParaRPr>
          </a:p>
          <a:p>
            <a:pPr>
              <a:spcBef>
                <a:spcPct val="20000"/>
              </a:spcBef>
              <a:defRPr/>
            </a:pPr>
            <a:r>
              <a:rPr lang="en-US" sz="2400" dirty="0">
                <a:latin typeface="Arial" panose="020B0604020202020204" pitchFamily="34" charset="0"/>
                <a:cs typeface="Arial" panose="020B0604020202020204" pitchFamily="34" charset="0"/>
              </a:rPr>
              <a:t>Sed gravida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sed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imperdiet</a:t>
            </a:r>
            <a:r>
              <a:rPr lang="en-US" sz="2400" dirty="0">
                <a:latin typeface="Arial" panose="020B0604020202020204" pitchFamily="34" charset="0"/>
                <a:cs typeface="Arial" panose="020B0604020202020204" pitchFamily="34" charset="0"/>
              </a:rPr>
              <a:t> a </a:t>
            </a:r>
            <a:r>
              <a:rPr lang="en-US" sz="2400" dirty="0" err="1">
                <a:latin typeface="Arial" panose="020B0604020202020204" pitchFamily="34" charset="0"/>
                <a:cs typeface="Arial" panose="020B0604020202020204" pitchFamily="34" charset="0"/>
              </a:rPr>
              <a:t>auctor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turpis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molestie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in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mollis</a:t>
            </a:r>
            <a:r>
              <a:rPr lang="en-US" sz="2400" dirty="0">
                <a:latin typeface="Arial" panose="020B0604020202020204" pitchFamily="34" charset="0"/>
                <a:cs typeface="Arial" panose="020B0604020202020204" pitchFamily="34" charset="0"/>
              </a:rPr>
              <a:t> vel </a:t>
            </a:r>
            <a:r>
              <a:rPr lang="en-US" sz="2400" dirty="0" err="1">
                <a:latin typeface="Arial" panose="020B0604020202020204" pitchFamily="34" charset="0"/>
                <a:cs typeface="Arial" panose="020B0604020202020204" pitchFamily="34" charset="0"/>
              </a:rPr>
              <a:t>venenatis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erat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ullamcorper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Suspendisse</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vitae ligula </a:t>
            </a:r>
            <a:r>
              <a:rPr lang="en-US" sz="2400" dirty="0" err="1">
                <a:latin typeface="Arial" panose="020B0604020202020204" pitchFamily="34" charset="0"/>
                <a:cs typeface="Arial" panose="020B0604020202020204" pitchFamily="34" charset="0"/>
              </a:rPr>
              <a:t>fringilla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Vivamus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nisl</a:t>
            </a:r>
            <a:r>
              <a:rPr lang="en-US" sz="2400" dirty="0">
                <a:latin typeface="Arial" panose="020B0604020202020204" pitchFamily="34" charset="0"/>
                <a:cs typeface="Arial" panose="020B0604020202020204" pitchFamily="34" charset="0"/>
              </a:rPr>
              <a:t> lorem,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malesuada</a:t>
            </a:r>
            <a:r>
              <a:rPr lang="en-US" sz="2400" dirty="0">
                <a:latin typeface="Arial" panose="020B0604020202020204" pitchFamily="34" charset="0"/>
                <a:cs typeface="Arial" panose="020B0604020202020204" pitchFamily="34" charset="0"/>
              </a:rPr>
              <a:t> in, pharetra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nulla</a:t>
            </a:r>
            <a:r>
              <a:rPr lang="en-US" sz="2400" dirty="0">
                <a:latin typeface="Arial" panose="020B0604020202020204" pitchFamily="34" charset="0"/>
                <a:cs typeface="Arial" panose="020B0604020202020204" pitchFamily="34" charset="0"/>
              </a:rPr>
              <a:t>. In convallis </a:t>
            </a:r>
            <a:r>
              <a:rPr lang="en-US" sz="2400" dirty="0" err="1">
                <a:latin typeface="Arial" panose="020B0604020202020204" pitchFamily="34" charset="0"/>
                <a:cs typeface="Arial" panose="020B0604020202020204" pitchFamily="34" charset="0"/>
              </a:rPr>
              <a:t>feugiat</a:t>
            </a:r>
            <a:r>
              <a:rPr lang="en-US" sz="2400" dirty="0">
                <a:latin typeface="Arial" panose="020B0604020202020204" pitchFamily="34" charset="0"/>
                <a:cs typeface="Arial" panose="020B0604020202020204" pitchFamily="34" charset="0"/>
              </a:rPr>
              <a:t> libero id </a:t>
            </a:r>
            <a:r>
              <a:rPr lang="en-US" sz="2400" dirty="0" err="1">
                <a:latin typeface="Arial" panose="020B0604020202020204" pitchFamily="34" charset="0"/>
                <a:cs typeface="Arial" panose="020B0604020202020204" pitchFamily="34" charset="0"/>
              </a:rPr>
              <a:t>sodales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Etiam</a:t>
            </a:r>
            <a:r>
              <a:rPr lang="en-US" sz="2400" dirty="0">
                <a:latin typeface="Arial" panose="020B0604020202020204" pitchFamily="34" charset="0"/>
                <a:cs typeface="Arial" panose="020B0604020202020204" pitchFamily="34" charset="0"/>
              </a:rPr>
              <a:t> a dictum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condimentum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a:t>
            </a:r>
          </a:p>
        </p:txBody>
      </p:sp>
      <p:sp>
        <p:nvSpPr>
          <p:cNvPr id="4" name="Title 1"/>
          <p:cNvSpPr txBox="1">
            <a:spLocks/>
          </p:cNvSpPr>
          <p:nvPr/>
        </p:nvSpPr>
        <p:spPr>
          <a:xfrm>
            <a:off x="834830" y="957955"/>
            <a:ext cx="22227454" cy="2899843"/>
          </a:xfrm>
          <a:prstGeom prst="rect">
            <a:avLst/>
          </a:prstGeom>
        </p:spPr>
        <p:txBody>
          <a:bodyPr>
            <a:normAutofit/>
          </a:bodyPr>
          <a:lstStyle>
            <a:lvl1pPr algn="l" defTabSz="3108960" rtl="0" eaLnBrk="1" latinLnBrk="0" hangingPunct="1">
              <a:lnSpc>
                <a:spcPct val="90000"/>
              </a:lnSpc>
              <a:spcBef>
                <a:spcPct val="0"/>
              </a:spcBef>
              <a:buNone/>
              <a:defRPr sz="14960" kern="1200">
                <a:solidFill>
                  <a:schemeClr val="tx1"/>
                </a:solidFill>
                <a:latin typeface="+mj-lt"/>
                <a:ea typeface="+mj-ea"/>
                <a:cs typeface="+mj-cs"/>
              </a:defRPr>
            </a:lvl1pPr>
          </a:lstStyle>
          <a:p>
            <a:pPr>
              <a:lnSpc>
                <a:spcPts val="7000"/>
              </a:lnSpc>
            </a:pPr>
            <a:r>
              <a:rPr lang="en-US" sz="6600" b="1" dirty="0">
                <a:solidFill>
                  <a:schemeClr val="tx2"/>
                </a:solidFill>
                <a:latin typeface="Arial" panose="020B0604020202020204" pitchFamily="34" charset="0"/>
                <a:cs typeface="Arial" panose="020B0604020202020204" pitchFamily="34" charset="0"/>
              </a:rPr>
              <a:t>Insert the title of your poster here. Insert the title of your poster here. Insert the title of your poster here. Insert the title of your poster here. </a:t>
            </a:r>
          </a:p>
        </p:txBody>
      </p:sp>
      <p:sp>
        <p:nvSpPr>
          <p:cNvPr id="5" name="Title Placeholder 1"/>
          <p:cNvSpPr txBox="1">
            <a:spLocks/>
          </p:cNvSpPr>
          <p:nvPr/>
        </p:nvSpPr>
        <p:spPr>
          <a:xfrm>
            <a:off x="596287" y="3998923"/>
            <a:ext cx="21789579" cy="1792007"/>
          </a:xfrm>
          <a:prstGeom prst="rect">
            <a:avLst/>
          </a:prstGeom>
        </p:spPr>
        <p:txBody>
          <a:bodyPr vert="horz" lIns="297829" tIns="148915" rIns="297829" bIns="148915" rtlCol="0" anchor="t">
            <a:noAutofit/>
          </a:bodyPr>
          <a:lstStyle/>
          <a:p>
            <a:pPr>
              <a:lnSpc>
                <a:spcPct val="120000"/>
              </a:lnSpc>
            </a:pPr>
            <a:r>
              <a:rPr lang="en-US" sz="2800" b="1" dirty="0">
                <a:solidFill>
                  <a:schemeClr val="tx2"/>
                </a:solidFill>
                <a:latin typeface="Arial" panose="020B0604020202020204" pitchFamily="34" charset="0"/>
                <a:cs typeface="Arial" panose="020B0604020202020204" pitchFamily="34" charset="0"/>
              </a:rPr>
              <a:t>Author 1 First Name Middle Initial Last Name</a:t>
            </a:r>
            <a:r>
              <a:rPr lang="en-US" sz="2800" baseline="30000" dirty="0">
                <a:solidFill>
                  <a:schemeClr val="tx2"/>
                </a:solidFill>
                <a:latin typeface="Arial" panose="020B0604020202020204" pitchFamily="34" charset="0"/>
                <a:cs typeface="Arial" panose="020B0604020202020204" pitchFamily="34" charset="0"/>
              </a:rPr>
              <a:t>1</a:t>
            </a:r>
            <a:r>
              <a:rPr lang="en-US" sz="2800" dirty="0">
                <a:solidFill>
                  <a:schemeClr val="tx2"/>
                </a:solidFill>
                <a:latin typeface="Arial" panose="020B0604020202020204" pitchFamily="34" charset="0"/>
                <a:cs typeface="Arial" panose="020B0604020202020204" pitchFamily="34" charset="0"/>
              </a:rPr>
              <a:t>, Author 2 First Name Middle Initial Last Name</a:t>
            </a:r>
            <a:r>
              <a:rPr lang="en-US" sz="2800" baseline="30000" dirty="0">
                <a:solidFill>
                  <a:schemeClr val="tx2"/>
                </a:solidFill>
                <a:latin typeface="Arial" panose="020B0604020202020204" pitchFamily="34" charset="0"/>
                <a:cs typeface="Arial" panose="020B0604020202020204" pitchFamily="34" charset="0"/>
              </a:rPr>
              <a:t> 2</a:t>
            </a:r>
            <a:r>
              <a:rPr lang="en-US" sz="2800" dirty="0">
                <a:solidFill>
                  <a:schemeClr val="tx2"/>
                </a:solidFill>
                <a:latin typeface="Arial" panose="020B0604020202020204" pitchFamily="34" charset="0"/>
                <a:cs typeface="Arial" panose="020B0604020202020204" pitchFamily="34" charset="0"/>
              </a:rPr>
              <a:t>, Author 3 First Name Middle Initial Last Name</a:t>
            </a:r>
            <a:r>
              <a:rPr lang="en-US" sz="2800" baseline="30000" dirty="0">
                <a:solidFill>
                  <a:schemeClr val="tx2"/>
                </a:solidFill>
                <a:latin typeface="Arial" panose="020B0604020202020204" pitchFamily="34" charset="0"/>
                <a:cs typeface="Arial" panose="020B0604020202020204" pitchFamily="34" charset="0"/>
              </a:rPr>
              <a:t> 3</a:t>
            </a:r>
            <a:r>
              <a:rPr lang="en-US" sz="2800" dirty="0">
                <a:solidFill>
                  <a:schemeClr val="tx2"/>
                </a:solidFill>
                <a:latin typeface="Arial" panose="020B0604020202020204" pitchFamily="34" charset="0"/>
                <a:cs typeface="Arial" panose="020B0604020202020204" pitchFamily="34" charset="0"/>
              </a:rPr>
              <a:t> for the Research Group Name (</a:t>
            </a:r>
            <a:r>
              <a:rPr lang="en-US" sz="2800" b="1" dirty="0">
                <a:solidFill>
                  <a:schemeClr val="tx2"/>
                </a:solidFill>
                <a:latin typeface="Arial" panose="020B0604020202020204" pitchFamily="34" charset="0"/>
                <a:cs typeface="Arial" panose="020B0604020202020204" pitchFamily="34" charset="0"/>
              </a:rPr>
              <a:t>Bold presenting author’s name</a:t>
            </a:r>
            <a:r>
              <a:rPr lang="en-US" sz="2800" dirty="0">
                <a:solidFill>
                  <a:schemeClr val="tx2"/>
                </a:solidFill>
                <a:latin typeface="Arial" panose="020B0604020202020204" pitchFamily="34" charset="0"/>
                <a:cs typeface="Arial" panose="020B0604020202020204" pitchFamily="34" charset="0"/>
              </a:rPr>
              <a:t>)</a:t>
            </a:r>
          </a:p>
          <a:p>
            <a:pPr>
              <a:lnSpc>
                <a:spcPct val="120000"/>
              </a:lnSpc>
            </a:pPr>
            <a:r>
              <a:rPr lang="en-US" sz="2800" baseline="30000" dirty="0">
                <a:solidFill>
                  <a:schemeClr val="tx2"/>
                </a:solidFill>
                <a:latin typeface="Arial" panose="020B0604020202020204" pitchFamily="34" charset="0"/>
                <a:cs typeface="Arial" panose="020B0604020202020204" pitchFamily="34" charset="0"/>
              </a:rPr>
              <a:t>1</a:t>
            </a:r>
            <a:r>
              <a:rPr lang="en-US" sz="2800" dirty="0">
                <a:solidFill>
                  <a:schemeClr val="tx2"/>
                </a:solidFill>
                <a:latin typeface="Arial" panose="020B0604020202020204" pitchFamily="34" charset="0"/>
                <a:cs typeface="Arial" panose="020B0604020202020204" pitchFamily="34" charset="0"/>
              </a:rPr>
              <a:t>Institution 1 Name, City, State (if US), Country, </a:t>
            </a:r>
            <a:r>
              <a:rPr lang="en-US" sz="2800" baseline="30000" dirty="0">
                <a:solidFill>
                  <a:schemeClr val="tx2"/>
                </a:solidFill>
                <a:latin typeface="Arial" panose="020B0604020202020204" pitchFamily="34" charset="0"/>
                <a:cs typeface="Arial" panose="020B0604020202020204" pitchFamily="34" charset="0"/>
              </a:rPr>
              <a:t>2</a:t>
            </a:r>
            <a:r>
              <a:rPr lang="en-US" sz="2800" dirty="0">
                <a:solidFill>
                  <a:schemeClr val="tx2"/>
                </a:solidFill>
                <a:latin typeface="Arial" panose="020B0604020202020204" pitchFamily="34" charset="0"/>
                <a:cs typeface="Arial" panose="020B0604020202020204" pitchFamily="34" charset="0"/>
              </a:rPr>
              <a:t>Insittution 2 Name, City, Country, </a:t>
            </a:r>
            <a:r>
              <a:rPr lang="en-US" sz="2800" baseline="30000" dirty="0">
                <a:solidFill>
                  <a:schemeClr val="tx2"/>
                </a:solidFill>
                <a:latin typeface="Arial" panose="020B0604020202020204" pitchFamily="34" charset="0"/>
                <a:cs typeface="Arial" panose="020B0604020202020204" pitchFamily="34" charset="0"/>
              </a:rPr>
              <a:t>3</a:t>
            </a:r>
            <a:r>
              <a:rPr lang="en-US" sz="2800" dirty="0">
                <a:solidFill>
                  <a:schemeClr val="tx2"/>
                </a:solidFill>
                <a:latin typeface="Arial" panose="020B0604020202020204" pitchFamily="34" charset="0"/>
                <a:cs typeface="Arial" panose="020B0604020202020204" pitchFamily="34" charset="0"/>
              </a:rPr>
              <a:t>Institution 3 Name, City, Country</a:t>
            </a:r>
          </a:p>
        </p:txBody>
      </p:sp>
      <p:sp>
        <p:nvSpPr>
          <p:cNvPr id="117" name="Text Placeholder 2"/>
          <p:cNvSpPr txBox="1">
            <a:spLocks/>
          </p:cNvSpPr>
          <p:nvPr/>
        </p:nvSpPr>
        <p:spPr>
          <a:xfrm>
            <a:off x="596290" y="6754986"/>
            <a:ext cx="8976591" cy="1185814"/>
          </a:xfrm>
          <a:prstGeom prst="rect">
            <a:avLst/>
          </a:prstGeom>
        </p:spPr>
        <p:txBody>
          <a:bodyPr vert="horz" lIns="297829" tIns="148915" rIns="297829" bIns="148915" rtlCol="0">
            <a:noAutofit/>
          </a:bodyPr>
          <a:lstStyle/>
          <a:p>
            <a:pPr algn="just">
              <a:lnSpc>
                <a:spcPct val="120000"/>
              </a:lnSpc>
            </a:pPr>
            <a:r>
              <a:rPr lang="en-US" sz="4800" b="1" dirty="0">
                <a:solidFill>
                  <a:schemeClr val="tx2"/>
                </a:solidFill>
                <a:latin typeface="Arial" panose="020B0604020202020204" pitchFamily="34" charset="0"/>
                <a:cs typeface="Arial" panose="020B0604020202020204" pitchFamily="34" charset="0"/>
              </a:rPr>
              <a:t>BACKGROUND</a:t>
            </a:r>
          </a:p>
        </p:txBody>
      </p:sp>
      <p:sp>
        <p:nvSpPr>
          <p:cNvPr id="119" name="Text Placeholder 2"/>
          <p:cNvSpPr txBox="1">
            <a:spLocks/>
          </p:cNvSpPr>
          <p:nvPr/>
        </p:nvSpPr>
        <p:spPr>
          <a:xfrm>
            <a:off x="596290" y="7767493"/>
            <a:ext cx="10827007" cy="4954320"/>
          </a:xfrm>
          <a:prstGeom prst="rect">
            <a:avLst/>
          </a:prstGeom>
        </p:spPr>
        <p:txBody>
          <a:bodyPr vert="horz" wrap="square" lIns="297829" tIns="148915" rIns="297829" bIns="148915" rtlCol="0">
            <a:spAutoFit/>
          </a:bodyPr>
          <a:lstStyle/>
          <a:p>
            <a:pPr>
              <a:spcBef>
                <a:spcPct val="20000"/>
              </a:spcBef>
              <a:defRPr/>
            </a:pPr>
            <a:r>
              <a:rPr lang="en-US" sz="2400" dirty="0">
                <a:latin typeface="Arial" panose="020B0604020202020204" pitchFamily="34" charset="0"/>
                <a:cs typeface="Arial" panose="020B0604020202020204" pitchFamily="34" charset="0"/>
              </a:rPr>
              <a:t>Lorem ipsum id </a:t>
            </a:r>
            <a:r>
              <a:rPr lang="en-US" sz="2400" dirty="0" err="1">
                <a:latin typeface="Arial" panose="020B0604020202020204" pitchFamily="34" charset="0"/>
                <a:cs typeface="Arial" panose="020B0604020202020204" pitchFamily="34" charset="0"/>
              </a:rPr>
              <a:t>sollicitudin</a:t>
            </a:r>
            <a:r>
              <a:rPr lang="en-US" sz="2400" dirty="0">
                <a:latin typeface="Arial" panose="020B0604020202020204" pitchFamily="34" charset="0"/>
                <a:cs typeface="Arial" panose="020B0604020202020204" pitchFamily="34" charset="0"/>
              </a:rPr>
              <a:t>.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Nunc</a:t>
            </a:r>
            <a:r>
              <a:rPr lang="en-US" sz="2400" dirty="0">
                <a:latin typeface="Arial" panose="020B0604020202020204" pitchFamily="34" charset="0"/>
                <a:cs typeface="Arial" panose="020B0604020202020204" pitchFamily="34" charset="0"/>
              </a:rPr>
              <a:t>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a:spcBef>
                <a:spcPct val="20000"/>
              </a:spcBef>
              <a:defRPr/>
            </a:pPr>
            <a:endParaRPr lang="en-US" sz="2400" dirty="0">
              <a:latin typeface="Arial" panose="020B0604020202020204" pitchFamily="34" charset="0"/>
              <a:cs typeface="Arial" panose="020B0604020202020204" pitchFamily="34" charset="0"/>
            </a:endParaRPr>
          </a:p>
          <a:p>
            <a:pPr lvl="0">
              <a:spcBef>
                <a:spcPct val="20000"/>
              </a:spcBef>
              <a:defRPr/>
            </a:pPr>
            <a:r>
              <a:rPr lang="en-US" sz="2400" dirty="0" err="1">
                <a:latin typeface="Arial" panose="020B0604020202020204" pitchFamily="34" charset="0"/>
                <a:cs typeface="Arial" panose="020B0604020202020204" pitchFamily="34" charset="0"/>
              </a:rPr>
              <a:t>Sed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gravida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sed</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imperdiet</a:t>
            </a:r>
            <a:r>
              <a:rPr lang="en-US" sz="2400" dirty="0">
                <a:latin typeface="Arial" panose="020B0604020202020204" pitchFamily="34" charset="0"/>
                <a:cs typeface="Arial" panose="020B0604020202020204" pitchFamily="34" charset="0"/>
              </a:rPr>
              <a:t> a </a:t>
            </a:r>
            <a:r>
              <a:rPr lang="en-US" sz="2400" dirty="0" err="1">
                <a:latin typeface="Arial" panose="020B0604020202020204" pitchFamily="34" charset="0"/>
                <a:cs typeface="Arial" panose="020B0604020202020204" pitchFamily="34" charset="0"/>
              </a:rPr>
              <a:t>auctor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turpis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molestie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in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mollis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vel</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venenatis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erat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ullamcorper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Suspendisse</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vitae ligula </a:t>
            </a:r>
            <a:r>
              <a:rPr lang="en-US" sz="2400" dirty="0" err="1">
                <a:latin typeface="Arial" panose="020B0604020202020204" pitchFamily="34" charset="0"/>
                <a:cs typeface="Arial" panose="020B0604020202020204" pitchFamily="34" charset="0"/>
              </a:rPr>
              <a:t>fringilla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Vivamus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nisl</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lorem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malesuada</a:t>
            </a:r>
            <a:r>
              <a:rPr lang="en-US" sz="2400" dirty="0">
                <a:latin typeface="Arial" panose="020B0604020202020204" pitchFamily="34" charset="0"/>
                <a:cs typeface="Arial" panose="020B0604020202020204" pitchFamily="34" charset="0"/>
              </a:rPr>
              <a:t> in, </a:t>
            </a:r>
            <a:r>
              <a:rPr lang="en-US" sz="2400" dirty="0" err="1">
                <a:latin typeface="Arial" panose="020B0604020202020204" pitchFamily="34" charset="0"/>
                <a:cs typeface="Arial" panose="020B0604020202020204" pitchFamily="34" charset="0"/>
              </a:rPr>
              <a:t>pharetra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nulla</a:t>
            </a:r>
            <a:r>
              <a:rPr lang="en-US" sz="2400" dirty="0">
                <a:latin typeface="Arial" panose="020B0604020202020204" pitchFamily="34" charset="0"/>
                <a:cs typeface="Arial" panose="020B0604020202020204" pitchFamily="34" charset="0"/>
              </a:rPr>
              <a:t>. In </a:t>
            </a:r>
            <a:r>
              <a:rPr lang="en-US" sz="2400" dirty="0" err="1">
                <a:latin typeface="Arial" panose="020B0604020202020204" pitchFamily="34" charset="0"/>
                <a:cs typeface="Arial" panose="020B0604020202020204" pitchFamily="34" charset="0"/>
              </a:rPr>
              <a:t>convallis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feugiat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libero</a:t>
            </a:r>
            <a:r>
              <a:rPr lang="en-US" sz="2400" dirty="0">
                <a:latin typeface="Arial" panose="020B0604020202020204" pitchFamily="34" charset="0"/>
                <a:cs typeface="Arial" panose="020B0604020202020204" pitchFamily="34" charset="0"/>
              </a:rPr>
              <a:t> id </a:t>
            </a:r>
            <a:r>
              <a:rPr lang="en-US" sz="2400" dirty="0" err="1">
                <a:latin typeface="Arial" panose="020B0604020202020204" pitchFamily="34" charset="0"/>
                <a:cs typeface="Arial" panose="020B0604020202020204" pitchFamily="34" charset="0"/>
              </a:rPr>
              <a:t>sodales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Etiam</a:t>
            </a:r>
            <a:r>
              <a:rPr lang="en-US" sz="2400" dirty="0">
                <a:latin typeface="Arial" panose="020B0604020202020204" pitchFamily="34" charset="0"/>
                <a:cs typeface="Arial" panose="020B0604020202020204" pitchFamily="34" charset="0"/>
              </a:rPr>
              <a:t> a dictum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condimentum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a:t>
            </a:r>
          </a:p>
          <a:p>
            <a:pPr lvl="0">
              <a:spcBef>
                <a:spcPct val="20000"/>
              </a:spcBef>
              <a:defRPr/>
            </a:pPr>
            <a:endParaRPr lang="en-US" sz="2400" dirty="0">
              <a:latin typeface="Arial" panose="020B0604020202020204" pitchFamily="34" charset="0"/>
              <a:cs typeface="Arial" panose="020B0604020202020204" pitchFamily="34" charset="0"/>
            </a:endParaRPr>
          </a:p>
        </p:txBody>
      </p:sp>
      <p:sp>
        <p:nvSpPr>
          <p:cNvPr id="56" name="Rectangle 55">
            <a:extLst>
              <a:ext uri="{FF2B5EF4-FFF2-40B4-BE49-F238E27FC236}">
                <a16:creationId xmlns:a16="http://schemas.microsoft.com/office/drawing/2014/main" id="{E8B6449A-44A7-4CA2-AF67-DF5DC6AC6C5A}"/>
              </a:ext>
            </a:extLst>
          </p:cNvPr>
          <p:cNvSpPr/>
          <p:nvPr/>
        </p:nvSpPr>
        <p:spPr>
          <a:xfrm>
            <a:off x="11928538" y="7727810"/>
            <a:ext cx="5675318" cy="5025174"/>
          </a:xfrm>
          <a:prstGeom prst="rect">
            <a:avLst/>
          </a:prstGeom>
          <a:solidFill>
            <a:schemeClr val="bg2">
              <a:lumMod val="60000"/>
              <a:lumOff val="40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tx2"/>
                </a:solidFill>
              </a:rPr>
              <a:t>Photo, Graphic </a:t>
            </a:r>
          </a:p>
          <a:p>
            <a:pPr algn="ctr"/>
            <a:r>
              <a:rPr lang="en-US" sz="4000" b="1" dirty="0">
                <a:solidFill>
                  <a:schemeClr val="tx2"/>
                </a:solidFill>
              </a:rPr>
              <a:t>or Chart</a:t>
            </a:r>
          </a:p>
        </p:txBody>
      </p:sp>
      <p:sp>
        <p:nvSpPr>
          <p:cNvPr id="24" name="Text Placeholder 2">
            <a:extLst>
              <a:ext uri="{FF2B5EF4-FFF2-40B4-BE49-F238E27FC236}">
                <a16:creationId xmlns:a16="http://schemas.microsoft.com/office/drawing/2014/main" id="{EDB1911E-A9B8-7A46-AFD1-6CEBE976B44C}"/>
              </a:ext>
            </a:extLst>
          </p:cNvPr>
          <p:cNvSpPr txBox="1">
            <a:spLocks/>
          </p:cNvSpPr>
          <p:nvPr/>
        </p:nvSpPr>
        <p:spPr>
          <a:xfrm>
            <a:off x="596288" y="26146915"/>
            <a:ext cx="14541316" cy="5102053"/>
          </a:xfrm>
          <a:prstGeom prst="rect">
            <a:avLst/>
          </a:prstGeom>
        </p:spPr>
        <p:txBody>
          <a:bodyPr vert="horz" wrap="square" lIns="297829" tIns="148915" rIns="297829" bIns="148915" rtlCol="0">
            <a:spAutoFit/>
          </a:bodyPr>
          <a:lstStyle/>
          <a:p>
            <a:pPr>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Nunc</a:t>
            </a:r>
            <a:r>
              <a:rPr lang="en-US" sz="2400" dirty="0">
                <a:latin typeface="Arial" panose="020B0604020202020204" pitchFamily="34" charset="0"/>
                <a:cs typeface="Arial" panose="020B0604020202020204" pitchFamily="34" charset="0"/>
              </a:rPr>
              <a:t>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defTabSz="1489146">
              <a:spcBef>
                <a:spcPct val="20000"/>
              </a:spcBef>
              <a:defRPr/>
            </a:pPr>
            <a:endParaRPr lang="en-US" sz="2400" dirty="0">
              <a:latin typeface="Arial" panose="020B0604020202020204" pitchFamily="34" charset="0"/>
              <a:cs typeface="Arial" panose="020B0604020202020204" pitchFamily="34" charset="0"/>
            </a:endParaRPr>
          </a:p>
          <a:p>
            <a:pPr defTabSz="1489146">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Nunc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defTabSz="1489146">
              <a:spcBef>
                <a:spcPct val="20000"/>
              </a:spcBef>
              <a:defRPr/>
            </a:pPr>
            <a:endParaRPr lang="en-US" sz="2400" dirty="0">
              <a:latin typeface="Arial" panose="020B0604020202020204" pitchFamily="34" charset="0"/>
              <a:cs typeface="Arial" panose="020B0604020202020204" pitchFamily="34" charset="0"/>
            </a:endParaRPr>
          </a:p>
          <a:p>
            <a:pPr defTabSz="1489146">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Nunc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defTabSz="1489146">
              <a:spcBef>
                <a:spcPct val="20000"/>
              </a:spcBef>
              <a:defRPr/>
            </a:pPr>
            <a:endParaRPr lang="en-US" sz="2400" dirty="0">
              <a:latin typeface="Arial" panose="020B0604020202020204" pitchFamily="34" charset="0"/>
              <a:cs typeface="Arial" panose="020B0604020202020204" pitchFamily="34" charset="0"/>
            </a:endParaRPr>
          </a:p>
        </p:txBody>
      </p:sp>
      <p:sp>
        <p:nvSpPr>
          <p:cNvPr id="26" name="Text Placeholder 2">
            <a:extLst>
              <a:ext uri="{FF2B5EF4-FFF2-40B4-BE49-F238E27FC236}">
                <a16:creationId xmlns:a16="http://schemas.microsoft.com/office/drawing/2014/main" id="{B9DAE8DD-A65F-FC46-8183-4822A6CE0955}"/>
              </a:ext>
            </a:extLst>
          </p:cNvPr>
          <p:cNvSpPr txBox="1">
            <a:spLocks/>
          </p:cNvSpPr>
          <p:nvPr/>
        </p:nvSpPr>
        <p:spPr>
          <a:xfrm>
            <a:off x="596288" y="25015472"/>
            <a:ext cx="6216996" cy="1302274"/>
          </a:xfrm>
          <a:prstGeom prst="rect">
            <a:avLst/>
          </a:prstGeom>
        </p:spPr>
        <p:txBody>
          <a:bodyPr vert="horz" lIns="297829" tIns="148915" rIns="297829" bIns="148915" rtlCol="0">
            <a:normAutofit/>
          </a:bodyPr>
          <a:lstStyle/>
          <a:p>
            <a:pPr algn="just">
              <a:lnSpc>
                <a:spcPct val="120000"/>
              </a:lnSpc>
            </a:pPr>
            <a:r>
              <a:rPr lang="en-US" sz="4800" b="1" dirty="0">
                <a:solidFill>
                  <a:schemeClr val="tx2"/>
                </a:solidFill>
                <a:latin typeface="Arial" panose="020B0604020202020204" pitchFamily="34" charset="0"/>
                <a:cs typeface="Arial" panose="020B0604020202020204" pitchFamily="34" charset="0"/>
              </a:rPr>
              <a:t>RESULTS</a:t>
            </a:r>
          </a:p>
        </p:txBody>
      </p:sp>
      <p:sp>
        <p:nvSpPr>
          <p:cNvPr id="30" name="Text Placeholder 2">
            <a:extLst>
              <a:ext uri="{FF2B5EF4-FFF2-40B4-BE49-F238E27FC236}">
                <a16:creationId xmlns:a16="http://schemas.microsoft.com/office/drawing/2014/main" id="{10A6554C-AD57-1E44-B93F-6C299869F333}"/>
              </a:ext>
            </a:extLst>
          </p:cNvPr>
          <p:cNvSpPr txBox="1">
            <a:spLocks/>
          </p:cNvSpPr>
          <p:nvPr/>
        </p:nvSpPr>
        <p:spPr>
          <a:xfrm>
            <a:off x="16220972" y="32834404"/>
            <a:ext cx="9991034" cy="712720"/>
          </a:xfrm>
          <a:prstGeom prst="rect">
            <a:avLst/>
          </a:prstGeom>
        </p:spPr>
        <p:txBody>
          <a:bodyPr vert="horz" lIns="297829" tIns="148915" rIns="297829" bIns="148915" rtlCol="0">
            <a:noAutofit/>
          </a:bodyPr>
          <a:lstStyle/>
          <a:p>
            <a:pPr algn="just">
              <a:lnSpc>
                <a:spcPct val="120000"/>
              </a:lnSpc>
            </a:pPr>
            <a:r>
              <a:rPr lang="en-US" sz="4800" b="1" dirty="0">
                <a:solidFill>
                  <a:schemeClr val="tx2"/>
                </a:solidFill>
                <a:latin typeface="Arial" panose="020B0604020202020204" pitchFamily="34" charset="0"/>
                <a:cs typeface="Arial" panose="020B0604020202020204" pitchFamily="34" charset="0"/>
              </a:rPr>
              <a:t>ADDITIONAL INFORMATION</a:t>
            </a:r>
          </a:p>
        </p:txBody>
      </p:sp>
      <p:sp>
        <p:nvSpPr>
          <p:cNvPr id="31" name="Text Placeholder 2">
            <a:extLst>
              <a:ext uri="{FF2B5EF4-FFF2-40B4-BE49-F238E27FC236}">
                <a16:creationId xmlns:a16="http://schemas.microsoft.com/office/drawing/2014/main" id="{DF5A1CF9-1912-F148-BBCB-E476E53B1E04}"/>
              </a:ext>
            </a:extLst>
          </p:cNvPr>
          <p:cNvSpPr txBox="1">
            <a:spLocks/>
          </p:cNvSpPr>
          <p:nvPr/>
        </p:nvSpPr>
        <p:spPr>
          <a:xfrm>
            <a:off x="16217105" y="33919545"/>
            <a:ext cx="13226164" cy="3772458"/>
          </a:xfrm>
          <a:prstGeom prst="rect">
            <a:avLst/>
          </a:prstGeom>
        </p:spPr>
        <p:txBody>
          <a:bodyPr vert="horz" wrap="square" lIns="297829" tIns="148915" rIns="297829" bIns="148915" rtlCol="0">
            <a:spAutoFit/>
          </a:bodyPr>
          <a:lstStyle/>
          <a:p>
            <a:pPr>
              <a:spcBef>
                <a:spcPct val="20000"/>
              </a:spcBef>
              <a:defRPr/>
            </a:pPr>
            <a:r>
              <a:rPr lang="en-US" sz="2400" dirty="0">
                <a:latin typeface="Arial" panose="020B0604020202020204" pitchFamily="34" charset="0"/>
                <a:cs typeface="Arial" panose="020B0604020202020204" pitchFamily="34" charset="0"/>
              </a:rPr>
              <a:t>Lorem ipsum id </a:t>
            </a:r>
            <a:r>
              <a:rPr lang="en-US" sz="2400" dirty="0" err="1">
                <a:latin typeface="Arial" panose="020B0604020202020204" pitchFamily="34" charset="0"/>
                <a:cs typeface="Arial" panose="020B0604020202020204" pitchFamily="34" charset="0"/>
              </a:rPr>
              <a:t>sollicitudin</a:t>
            </a:r>
            <a:r>
              <a:rPr lang="en-US" sz="2400" dirty="0">
                <a:latin typeface="Arial" panose="020B0604020202020204" pitchFamily="34" charset="0"/>
                <a:cs typeface="Arial" panose="020B0604020202020204" pitchFamily="34" charset="0"/>
              </a:rPr>
              <a:t>.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Nunc</a:t>
            </a:r>
            <a:r>
              <a:rPr lang="en-US" sz="2400" dirty="0">
                <a:latin typeface="Arial" panose="020B0604020202020204" pitchFamily="34" charset="0"/>
                <a:cs typeface="Arial" panose="020B0604020202020204" pitchFamily="34" charset="0"/>
              </a:rPr>
              <a:t>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a:t>
            </a:r>
          </a:p>
          <a:p>
            <a:pPr>
              <a:spcBef>
                <a:spcPct val="20000"/>
              </a:spcBef>
              <a:defRPr/>
            </a:pPr>
            <a:endParaRPr lang="en-US" sz="2400" dirty="0">
              <a:latin typeface="Arial" panose="020B0604020202020204" pitchFamily="34" charset="0"/>
              <a:cs typeface="Arial" panose="020B0604020202020204" pitchFamily="34" charset="0"/>
            </a:endParaRPr>
          </a:p>
          <a:p>
            <a:pPr>
              <a:spcBef>
                <a:spcPct val="20000"/>
              </a:spcBef>
              <a:defRPr/>
            </a:pPr>
            <a:r>
              <a:rPr lang="en-US" sz="2400" dirty="0">
                <a:latin typeface="Arial" panose="020B0604020202020204" pitchFamily="34" charset="0"/>
                <a:cs typeface="Arial" panose="020B0604020202020204" pitchFamily="34" charset="0"/>
              </a:rPr>
              <a:t>Sed gravida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sed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imperdiet</a:t>
            </a:r>
            <a:r>
              <a:rPr lang="en-US" sz="2400" dirty="0">
                <a:latin typeface="Arial" panose="020B0604020202020204" pitchFamily="34" charset="0"/>
                <a:cs typeface="Arial" panose="020B0604020202020204" pitchFamily="34" charset="0"/>
              </a:rPr>
              <a:t> a </a:t>
            </a:r>
            <a:r>
              <a:rPr lang="en-US" sz="2400" dirty="0" err="1">
                <a:latin typeface="Arial" panose="020B0604020202020204" pitchFamily="34" charset="0"/>
                <a:cs typeface="Arial" panose="020B0604020202020204" pitchFamily="34" charset="0"/>
              </a:rPr>
              <a:t>auctor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turpis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molestie</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risus</a:t>
            </a:r>
            <a:r>
              <a:rPr lang="en-US" sz="2400" dirty="0">
                <a:latin typeface="Arial" panose="020B0604020202020204" pitchFamily="34" charset="0"/>
                <a:cs typeface="Arial" panose="020B0604020202020204" pitchFamily="34" charset="0"/>
              </a:rPr>
              <a:t> in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mollis</a:t>
            </a:r>
            <a:r>
              <a:rPr lang="en-US" sz="2400" dirty="0">
                <a:latin typeface="Arial" panose="020B0604020202020204" pitchFamily="34" charset="0"/>
                <a:cs typeface="Arial" panose="020B0604020202020204" pitchFamily="34" charset="0"/>
              </a:rPr>
              <a:t> vel </a:t>
            </a:r>
            <a:r>
              <a:rPr lang="en-US" sz="2400" dirty="0" err="1">
                <a:latin typeface="Arial" panose="020B0604020202020204" pitchFamily="34" charset="0"/>
                <a:cs typeface="Arial" panose="020B0604020202020204" pitchFamily="34" charset="0"/>
              </a:rPr>
              <a:t>venenatis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erat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ullamcorper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Suspendisse</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vitae ligula </a:t>
            </a:r>
            <a:r>
              <a:rPr lang="en-US" sz="2400" dirty="0" err="1">
                <a:latin typeface="Arial" panose="020B0604020202020204" pitchFamily="34" charset="0"/>
                <a:cs typeface="Arial" panose="020B0604020202020204" pitchFamily="34" charset="0"/>
              </a:rPr>
              <a:t>fringilla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Vivamus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nisl</a:t>
            </a:r>
            <a:r>
              <a:rPr lang="en-US" sz="2400" dirty="0">
                <a:latin typeface="Arial" panose="020B0604020202020204" pitchFamily="34" charset="0"/>
                <a:cs typeface="Arial" panose="020B0604020202020204" pitchFamily="34" charset="0"/>
              </a:rPr>
              <a:t> lorem,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malesuada</a:t>
            </a:r>
            <a:r>
              <a:rPr lang="en-US" sz="2400" dirty="0">
                <a:latin typeface="Arial" panose="020B0604020202020204" pitchFamily="34" charset="0"/>
                <a:cs typeface="Arial" panose="020B0604020202020204" pitchFamily="34" charset="0"/>
              </a:rPr>
              <a:t> in, pharetra </a:t>
            </a:r>
            <a:r>
              <a:rPr lang="en-US" sz="2400" dirty="0" err="1">
                <a:latin typeface="Arial" panose="020B0604020202020204" pitchFamily="34" charset="0"/>
                <a:cs typeface="Arial" panose="020B0604020202020204" pitchFamily="34" charset="0"/>
              </a:rPr>
              <a:t>nec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nulla</a:t>
            </a:r>
            <a:r>
              <a:rPr lang="en-US" sz="2400" dirty="0">
                <a:latin typeface="Arial" panose="020B0604020202020204" pitchFamily="34" charset="0"/>
                <a:cs typeface="Arial" panose="020B0604020202020204" pitchFamily="34" charset="0"/>
              </a:rPr>
              <a:t>. In convallis </a:t>
            </a:r>
            <a:r>
              <a:rPr lang="en-US" sz="2400" dirty="0" err="1">
                <a:latin typeface="Arial" panose="020B0604020202020204" pitchFamily="34" charset="0"/>
                <a:cs typeface="Arial" panose="020B0604020202020204" pitchFamily="34" charset="0"/>
              </a:rPr>
              <a:t>feugiat</a:t>
            </a:r>
            <a:r>
              <a:rPr lang="en-US" sz="2400" dirty="0">
                <a:latin typeface="Arial" panose="020B0604020202020204" pitchFamily="34" charset="0"/>
                <a:cs typeface="Arial" panose="020B0604020202020204" pitchFamily="34" charset="0"/>
              </a:rPr>
              <a:t> libero id </a:t>
            </a:r>
            <a:r>
              <a:rPr lang="en-US" sz="2400" dirty="0" err="1">
                <a:latin typeface="Arial" panose="020B0604020202020204" pitchFamily="34" charset="0"/>
                <a:cs typeface="Arial" panose="020B0604020202020204" pitchFamily="34" charset="0"/>
              </a:rPr>
              <a:t>sodales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Etiam</a:t>
            </a:r>
            <a:r>
              <a:rPr lang="en-US" sz="2400" dirty="0">
                <a:latin typeface="Arial" panose="020B0604020202020204" pitchFamily="34" charset="0"/>
                <a:cs typeface="Arial" panose="020B0604020202020204" pitchFamily="34" charset="0"/>
              </a:rPr>
              <a:t> a dictum </a:t>
            </a:r>
            <a:r>
              <a:rPr lang="en-US" sz="2400" dirty="0" err="1">
                <a:latin typeface="Arial" panose="020B0604020202020204" pitchFamily="34" charset="0"/>
                <a:cs typeface="Arial" panose="020B0604020202020204" pitchFamily="34" charset="0"/>
              </a:rPr>
              <a:t>lectus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Aliquam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condimentum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a:t>
            </a:r>
          </a:p>
        </p:txBody>
      </p:sp>
      <p:sp>
        <p:nvSpPr>
          <p:cNvPr id="32" name="Text Placeholder 2">
            <a:extLst>
              <a:ext uri="{FF2B5EF4-FFF2-40B4-BE49-F238E27FC236}">
                <a16:creationId xmlns:a16="http://schemas.microsoft.com/office/drawing/2014/main" id="{FD513C11-E06E-8446-A1D7-8BF49BF5C4DD}"/>
              </a:ext>
            </a:extLst>
          </p:cNvPr>
          <p:cNvSpPr txBox="1">
            <a:spLocks/>
          </p:cNvSpPr>
          <p:nvPr/>
        </p:nvSpPr>
        <p:spPr>
          <a:xfrm>
            <a:off x="596288" y="38915695"/>
            <a:ext cx="28069668" cy="1039402"/>
          </a:xfrm>
          <a:prstGeom prst="rect">
            <a:avLst/>
          </a:prstGeom>
        </p:spPr>
        <p:txBody>
          <a:bodyPr vert="horz" wrap="square" lIns="297829" tIns="148915" rIns="297829" bIns="148915" rtlCol="0">
            <a:spAutoFit/>
          </a:bodyPr>
          <a:lstStyle/>
          <a:p>
            <a:pPr>
              <a:spcBef>
                <a:spcPct val="20000"/>
              </a:spcBef>
              <a:defRPr/>
            </a:pPr>
            <a:r>
              <a:rPr lang="en-US" sz="2400" dirty="0">
                <a:latin typeface="Arial" panose="020B0604020202020204" pitchFamily="34" charset="0"/>
                <a:cs typeface="Arial" panose="020B0604020202020204" pitchFamily="34" charset="0"/>
              </a:rPr>
              <a:t>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Nunc vitae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metus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Mauris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consequat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nibh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est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tempor</a:t>
            </a:r>
            <a:r>
              <a:rPr lang="en-US" sz="2400" dirty="0">
                <a:latin typeface="Arial" panose="020B0604020202020204" pitchFamily="34" charset="0"/>
                <a:cs typeface="Arial" panose="020B0604020202020204" pitchFamily="34" charset="0"/>
              </a:rPr>
              <a:t> sem. </a:t>
            </a:r>
            <a:r>
              <a:rPr lang="en-US" sz="2400" dirty="0" err="1">
                <a:latin typeface="Arial" panose="020B0604020202020204" pitchFamily="34" charset="0"/>
                <a:cs typeface="Arial" panose="020B0604020202020204" pitchFamily="34" charset="0"/>
              </a:rPr>
              <a:t>Phasellus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eget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sapien</a:t>
            </a:r>
            <a:r>
              <a:rPr lang="en-US" sz="2400" dirty="0">
                <a:latin typeface="Arial" panose="020B0604020202020204" pitchFamily="34" charset="0"/>
                <a:cs typeface="Arial" panose="020B0604020202020204" pitchFamily="34" charset="0"/>
              </a:rPr>
              <a:t>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purus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suscipit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blandit</a:t>
            </a:r>
            <a:r>
              <a:rPr lang="en-US" sz="2400" dirty="0">
                <a:latin typeface="Arial" panose="020B0604020202020204" pitchFamily="34" charset="0"/>
                <a:cs typeface="Arial" panose="020B0604020202020204" pitchFamily="34" charset="0"/>
              </a:rPr>
              <a:t> at </a:t>
            </a:r>
            <a:r>
              <a:rPr lang="en-US" sz="2400" dirty="0" err="1">
                <a:latin typeface="Arial" panose="020B0604020202020204" pitchFamily="34" charset="0"/>
                <a:cs typeface="Arial" panose="020B0604020202020204" pitchFamily="34" charset="0"/>
              </a:rPr>
              <a:t>quis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leo</a:t>
            </a:r>
            <a:r>
              <a:rPr lang="en-US" sz="2400" dirty="0">
                <a:latin typeface="Arial" panose="020B0604020202020204" pitchFamily="34" charset="0"/>
                <a:cs typeface="Arial" panose="020B0604020202020204" pitchFamily="34" charset="0"/>
              </a:rPr>
              <a:t>. Class </a:t>
            </a:r>
            <a:r>
              <a:rPr lang="en-US" sz="2400" dirty="0" err="1">
                <a:latin typeface="Arial" panose="020B0604020202020204" pitchFamily="34" charset="0"/>
                <a:cs typeface="Arial" panose="020B0604020202020204" pitchFamily="34" charset="0"/>
              </a:rPr>
              <a:t>aptent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taciti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sociosqu</a:t>
            </a:r>
            <a:r>
              <a:rPr lang="en-US" sz="2400" dirty="0">
                <a:latin typeface="Arial" panose="020B0604020202020204" pitchFamily="34" charset="0"/>
                <a:cs typeface="Arial" panose="020B0604020202020204" pitchFamily="34" charset="0"/>
              </a:rPr>
              <a:t> ad </a:t>
            </a:r>
            <a:r>
              <a:rPr lang="en-US" sz="2400" dirty="0" err="1">
                <a:latin typeface="Arial" panose="020B0604020202020204" pitchFamily="34" charset="0"/>
                <a:cs typeface="Arial" panose="020B0604020202020204" pitchFamily="34" charset="0"/>
              </a:rPr>
              <a:t>litora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torquent</a:t>
            </a:r>
            <a:r>
              <a:rPr lang="en-US" sz="2400" dirty="0">
                <a:latin typeface="Arial" panose="020B0604020202020204" pitchFamily="34" charset="0"/>
                <a:cs typeface="Arial" panose="020B0604020202020204" pitchFamily="34" charset="0"/>
              </a:rPr>
              <a:t> per </a:t>
            </a:r>
            <a:r>
              <a:rPr lang="en-US" sz="2400" dirty="0" err="1">
                <a:latin typeface="Arial" panose="020B0604020202020204" pitchFamily="34" charset="0"/>
                <a:cs typeface="Arial" panose="020B0604020202020204" pitchFamily="34" charset="0"/>
              </a:rPr>
              <a:t>conubia</a:t>
            </a:r>
            <a:r>
              <a:rPr lang="en-US" sz="2400" dirty="0">
                <a:latin typeface="Arial" panose="020B0604020202020204" pitchFamily="34" charset="0"/>
                <a:cs typeface="Arial" panose="020B0604020202020204" pitchFamily="34" charset="0"/>
              </a:rPr>
              <a:t> nostra, per </a:t>
            </a:r>
            <a:r>
              <a:rPr lang="en-US" sz="2400" dirty="0" err="1">
                <a:latin typeface="Arial" panose="020B0604020202020204" pitchFamily="34" charset="0"/>
                <a:cs typeface="Arial" panose="020B0604020202020204" pitchFamily="34" charset="0"/>
              </a:rPr>
              <a:t>inceptos</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himenaeos</a:t>
            </a:r>
            <a:r>
              <a:rPr lang="en-US" sz="2400" dirty="0">
                <a:latin typeface="Arial" panose="020B0604020202020204" pitchFamily="34" charset="0"/>
                <a:cs typeface="Arial" panose="020B0604020202020204" pitchFamily="34" charset="0"/>
              </a:rPr>
              <a:t>.  Lorem ipsum dolor sit </a:t>
            </a:r>
            <a:r>
              <a:rPr lang="en-US" sz="2400" dirty="0" err="1">
                <a:latin typeface="Arial" panose="020B0604020202020204" pitchFamily="34" charset="0"/>
                <a:cs typeface="Arial" panose="020B0604020202020204" pitchFamily="34" charset="0"/>
              </a:rPr>
              <a:t>amet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consectetur</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adipiscing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elit</a:t>
            </a:r>
            <a:r>
              <a:rPr lang="en-US" sz="2400" dirty="0">
                <a:latin typeface="Arial" panose="020B0604020202020204" pitchFamily="34" charset="0"/>
                <a:cs typeface="Arial" panose="020B0604020202020204" pitchFamily="34" charset="0"/>
              </a:rPr>
              <a:t>. Maecenas a </a:t>
            </a:r>
            <a:r>
              <a:rPr lang="en-US" sz="2400" dirty="0" err="1">
                <a:latin typeface="Arial" panose="020B0604020202020204" pitchFamily="34" charset="0"/>
                <a:cs typeface="Arial" panose="020B0604020202020204" pitchFamily="34" charset="0"/>
              </a:rPr>
              <a:t>massa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urna</a:t>
            </a:r>
            <a:r>
              <a:rPr lang="en-US" sz="2400" dirty="0">
                <a:latin typeface="Arial" panose="020B0604020202020204" pitchFamily="34" charset="0"/>
                <a:cs typeface="Arial" panose="020B0604020202020204" pitchFamily="34" charset="0"/>
              </a:rPr>
              <a:t>. Nunc vitae </a:t>
            </a:r>
            <a:r>
              <a:rPr lang="en-US" sz="2400" dirty="0" err="1">
                <a:latin typeface="Arial" panose="020B0604020202020204" pitchFamily="34" charset="0"/>
                <a:cs typeface="Arial" panose="020B0604020202020204" pitchFamily="34" charset="0"/>
              </a:rPr>
              <a:t>mauris</a:t>
            </a:r>
            <a:endParaRPr lang="en-US" sz="2400" dirty="0">
              <a:latin typeface="Arial" panose="020B0604020202020204" pitchFamily="34" charset="0"/>
              <a:cs typeface="Arial" panose="020B0604020202020204" pitchFamily="34" charset="0"/>
            </a:endParaRPr>
          </a:p>
        </p:txBody>
      </p:sp>
      <p:sp>
        <p:nvSpPr>
          <p:cNvPr id="33" name="Text Placeholder 2">
            <a:extLst>
              <a:ext uri="{FF2B5EF4-FFF2-40B4-BE49-F238E27FC236}">
                <a16:creationId xmlns:a16="http://schemas.microsoft.com/office/drawing/2014/main" id="{1EBB5F78-E778-BA4B-B251-234175AA96A4}"/>
              </a:ext>
            </a:extLst>
          </p:cNvPr>
          <p:cNvSpPr txBox="1">
            <a:spLocks/>
          </p:cNvSpPr>
          <p:nvPr/>
        </p:nvSpPr>
        <p:spPr>
          <a:xfrm>
            <a:off x="596290" y="37839155"/>
            <a:ext cx="13626917" cy="1302274"/>
          </a:xfrm>
          <a:prstGeom prst="rect">
            <a:avLst/>
          </a:prstGeom>
        </p:spPr>
        <p:txBody>
          <a:bodyPr vert="horz" lIns="297829" tIns="148915" rIns="297829" bIns="148915" rtlCol="0">
            <a:normAutofit/>
          </a:bodyPr>
          <a:lstStyle/>
          <a:p>
            <a:pPr algn="just">
              <a:lnSpc>
                <a:spcPct val="120000"/>
              </a:lnSpc>
            </a:pPr>
            <a:r>
              <a:rPr lang="en-US" sz="4800" b="1" dirty="0">
                <a:solidFill>
                  <a:schemeClr val="tx2"/>
                </a:solidFill>
                <a:latin typeface="Arial" panose="020B0604020202020204" pitchFamily="34" charset="0"/>
                <a:cs typeface="Arial" panose="020B0604020202020204" pitchFamily="34" charset="0"/>
              </a:rPr>
              <a:t>ACKNOWLEDGMENTS</a:t>
            </a:r>
          </a:p>
        </p:txBody>
      </p:sp>
      <p:pic>
        <p:nvPicPr>
          <p:cNvPr id="27" name="Picture 26">
            <a:extLst>
              <a:ext uri="{FF2B5EF4-FFF2-40B4-BE49-F238E27FC236}">
                <a16:creationId xmlns:a16="http://schemas.microsoft.com/office/drawing/2014/main" id="{C0744578-8BDD-4646-B621-ECAF1EBDB289}"/>
              </a:ext>
            </a:extLst>
          </p:cNvPr>
          <p:cNvPicPr>
            <a:picLocks noChangeAspect="1"/>
          </p:cNvPicPr>
          <p:nvPr/>
        </p:nvPicPr>
        <p:blipFill>
          <a:blip r:embed="rId4"/>
          <a:srcRect/>
          <a:stretch/>
        </p:blipFill>
        <p:spPr>
          <a:xfrm>
            <a:off x="22736354" y="633788"/>
            <a:ext cx="7338835" cy="3375864"/>
          </a:xfrm>
          <a:prstGeom prst="rect">
            <a:avLst/>
          </a:prstGeom>
        </p:spPr>
      </p:pic>
      <p:sp>
        <p:nvSpPr>
          <p:cNvPr id="34" name="Rectangle 33">
            <a:extLst>
              <a:ext uri="{FF2B5EF4-FFF2-40B4-BE49-F238E27FC236}">
                <a16:creationId xmlns:a16="http://schemas.microsoft.com/office/drawing/2014/main" id="{521465E4-D8A2-6440-BE97-EDAA7A9E833B}"/>
              </a:ext>
            </a:extLst>
          </p:cNvPr>
          <p:cNvSpPr/>
          <p:nvPr/>
        </p:nvSpPr>
        <p:spPr>
          <a:xfrm>
            <a:off x="17865144" y="7727810"/>
            <a:ext cx="5675318" cy="5025174"/>
          </a:xfrm>
          <a:prstGeom prst="rect">
            <a:avLst/>
          </a:prstGeom>
          <a:solidFill>
            <a:schemeClr val="bg2">
              <a:lumMod val="60000"/>
              <a:lumOff val="40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tx2"/>
                </a:solidFill>
              </a:rPr>
              <a:t>Photo, Graphic </a:t>
            </a:r>
          </a:p>
          <a:p>
            <a:pPr algn="ctr"/>
            <a:r>
              <a:rPr lang="en-US" sz="4000" b="1" dirty="0">
                <a:solidFill>
                  <a:schemeClr val="tx2"/>
                </a:solidFill>
              </a:rPr>
              <a:t>or Chart</a:t>
            </a:r>
          </a:p>
        </p:txBody>
      </p:sp>
      <p:sp>
        <p:nvSpPr>
          <p:cNvPr id="35" name="Rectangle 34">
            <a:extLst>
              <a:ext uri="{FF2B5EF4-FFF2-40B4-BE49-F238E27FC236}">
                <a16:creationId xmlns:a16="http://schemas.microsoft.com/office/drawing/2014/main" id="{57FDD147-408A-364C-8C23-E2E5F6A4A621}"/>
              </a:ext>
            </a:extLst>
          </p:cNvPr>
          <p:cNvSpPr/>
          <p:nvPr/>
        </p:nvSpPr>
        <p:spPr>
          <a:xfrm>
            <a:off x="23801751" y="7727810"/>
            <a:ext cx="5675318" cy="5025174"/>
          </a:xfrm>
          <a:prstGeom prst="rect">
            <a:avLst/>
          </a:prstGeom>
          <a:solidFill>
            <a:schemeClr val="bg2">
              <a:lumMod val="60000"/>
              <a:lumOff val="40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tx2"/>
                </a:solidFill>
              </a:rPr>
              <a:t>Photo, Graphic </a:t>
            </a:r>
          </a:p>
          <a:p>
            <a:pPr algn="ctr"/>
            <a:r>
              <a:rPr lang="en-US" sz="4000" b="1" dirty="0">
                <a:solidFill>
                  <a:schemeClr val="tx2"/>
                </a:solidFill>
              </a:rPr>
              <a:t>or Chart</a:t>
            </a:r>
          </a:p>
        </p:txBody>
      </p:sp>
      <p:sp>
        <p:nvSpPr>
          <p:cNvPr id="39" name="Rectangle 38">
            <a:extLst>
              <a:ext uri="{FF2B5EF4-FFF2-40B4-BE49-F238E27FC236}">
                <a16:creationId xmlns:a16="http://schemas.microsoft.com/office/drawing/2014/main" id="{911FAC5C-EA31-B34E-9321-9DAB4535FF59}"/>
              </a:ext>
            </a:extLst>
          </p:cNvPr>
          <p:cNvSpPr/>
          <p:nvPr/>
        </p:nvSpPr>
        <p:spPr>
          <a:xfrm>
            <a:off x="876681" y="32361344"/>
            <a:ext cx="6814569" cy="5048187"/>
          </a:xfrm>
          <a:prstGeom prst="rect">
            <a:avLst/>
          </a:prstGeom>
          <a:solidFill>
            <a:schemeClr val="bg2">
              <a:lumMod val="60000"/>
              <a:lumOff val="40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tx2"/>
                </a:solidFill>
              </a:rPr>
              <a:t>Photo, Graphic </a:t>
            </a:r>
          </a:p>
          <a:p>
            <a:pPr algn="ctr"/>
            <a:r>
              <a:rPr lang="en-US" sz="4000" b="1" dirty="0">
                <a:solidFill>
                  <a:schemeClr val="tx2"/>
                </a:solidFill>
              </a:rPr>
              <a:t>or Chart</a:t>
            </a:r>
          </a:p>
        </p:txBody>
      </p:sp>
      <p:sp>
        <p:nvSpPr>
          <p:cNvPr id="40" name="Rectangle 39">
            <a:extLst>
              <a:ext uri="{FF2B5EF4-FFF2-40B4-BE49-F238E27FC236}">
                <a16:creationId xmlns:a16="http://schemas.microsoft.com/office/drawing/2014/main" id="{08A2A167-58D0-2643-995F-66CE14897AB9}"/>
              </a:ext>
            </a:extLst>
          </p:cNvPr>
          <p:cNvSpPr/>
          <p:nvPr/>
        </p:nvSpPr>
        <p:spPr>
          <a:xfrm>
            <a:off x="8004988" y="32361344"/>
            <a:ext cx="6814569" cy="5048187"/>
          </a:xfrm>
          <a:prstGeom prst="rect">
            <a:avLst/>
          </a:prstGeom>
          <a:solidFill>
            <a:schemeClr val="bg2">
              <a:lumMod val="60000"/>
              <a:lumOff val="40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tx2"/>
                </a:solidFill>
              </a:rPr>
              <a:t>Photo, Graphic </a:t>
            </a:r>
          </a:p>
          <a:p>
            <a:pPr algn="ctr"/>
            <a:r>
              <a:rPr lang="en-US" sz="4000" b="1" dirty="0">
                <a:solidFill>
                  <a:schemeClr val="tx2"/>
                </a:solidFill>
              </a:rPr>
              <a:t>or Chart</a:t>
            </a:r>
          </a:p>
        </p:txBody>
      </p:sp>
      <p:sp>
        <p:nvSpPr>
          <p:cNvPr id="42" name="TextBox 41">
            <a:extLst>
              <a:ext uri="{FF2B5EF4-FFF2-40B4-BE49-F238E27FC236}">
                <a16:creationId xmlns:a16="http://schemas.microsoft.com/office/drawing/2014/main" id="{138972D4-2F93-484C-AC6F-A8F564A25453}"/>
              </a:ext>
            </a:extLst>
          </p:cNvPr>
          <p:cNvSpPr txBox="1"/>
          <p:nvPr/>
        </p:nvSpPr>
        <p:spPr>
          <a:xfrm>
            <a:off x="11928538" y="6806466"/>
            <a:ext cx="5619032"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Image 1: </a:t>
            </a:r>
          </a:p>
          <a:p>
            <a:r>
              <a:rPr lang="en-US" sz="2400" dirty="0">
                <a:latin typeface="Arial" panose="020B0604020202020204" pitchFamily="34" charset="0"/>
                <a:cs typeface="Arial" panose="020B0604020202020204" pitchFamily="34" charset="0"/>
              </a:rPr>
              <a:t>Information about graphic can go here</a:t>
            </a:r>
          </a:p>
        </p:txBody>
      </p:sp>
      <p:sp>
        <p:nvSpPr>
          <p:cNvPr id="43" name="TextBox 42">
            <a:extLst>
              <a:ext uri="{FF2B5EF4-FFF2-40B4-BE49-F238E27FC236}">
                <a16:creationId xmlns:a16="http://schemas.microsoft.com/office/drawing/2014/main" id="{08CBF4FA-7371-1B4D-AEEC-DD7053A06E17}"/>
              </a:ext>
            </a:extLst>
          </p:cNvPr>
          <p:cNvSpPr txBox="1"/>
          <p:nvPr/>
        </p:nvSpPr>
        <p:spPr>
          <a:xfrm>
            <a:off x="17892016" y="6806466"/>
            <a:ext cx="5606148"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Image 2: </a:t>
            </a:r>
          </a:p>
          <a:p>
            <a:r>
              <a:rPr lang="en-US" sz="2400" dirty="0">
                <a:latin typeface="Arial" panose="020B0604020202020204" pitchFamily="34" charset="0"/>
                <a:cs typeface="Arial" panose="020B0604020202020204" pitchFamily="34" charset="0"/>
              </a:rPr>
              <a:t>Information about graphic can go here</a:t>
            </a:r>
          </a:p>
        </p:txBody>
      </p:sp>
      <p:sp>
        <p:nvSpPr>
          <p:cNvPr id="44" name="TextBox 43">
            <a:extLst>
              <a:ext uri="{FF2B5EF4-FFF2-40B4-BE49-F238E27FC236}">
                <a16:creationId xmlns:a16="http://schemas.microsoft.com/office/drawing/2014/main" id="{8F7BC831-92C2-3742-B981-72D15FBEA76F}"/>
              </a:ext>
            </a:extLst>
          </p:cNvPr>
          <p:cNvSpPr txBox="1"/>
          <p:nvPr/>
        </p:nvSpPr>
        <p:spPr>
          <a:xfrm>
            <a:off x="23815740" y="6806466"/>
            <a:ext cx="5627531"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Image 3: </a:t>
            </a:r>
          </a:p>
          <a:p>
            <a:r>
              <a:rPr lang="en-US" sz="2400" dirty="0">
                <a:latin typeface="Arial" panose="020B0604020202020204" pitchFamily="34" charset="0"/>
                <a:cs typeface="Arial" panose="020B0604020202020204" pitchFamily="34" charset="0"/>
              </a:rPr>
              <a:t>Information about graphic can go here</a:t>
            </a:r>
          </a:p>
        </p:txBody>
      </p:sp>
      <p:sp>
        <p:nvSpPr>
          <p:cNvPr id="46" name="TextBox 45">
            <a:extLst>
              <a:ext uri="{FF2B5EF4-FFF2-40B4-BE49-F238E27FC236}">
                <a16:creationId xmlns:a16="http://schemas.microsoft.com/office/drawing/2014/main" id="{36CA83F2-BBC5-144A-A59D-193B6C22EE9A}"/>
              </a:ext>
            </a:extLst>
          </p:cNvPr>
          <p:cNvSpPr txBox="1"/>
          <p:nvPr/>
        </p:nvSpPr>
        <p:spPr>
          <a:xfrm>
            <a:off x="918386" y="31464371"/>
            <a:ext cx="6772862"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Image 4: </a:t>
            </a:r>
          </a:p>
          <a:p>
            <a:r>
              <a:rPr lang="en-US" sz="2400" dirty="0">
                <a:latin typeface="Arial" panose="020B0604020202020204" pitchFamily="34" charset="0"/>
                <a:cs typeface="Arial" panose="020B0604020202020204" pitchFamily="34" charset="0"/>
              </a:rPr>
              <a:t>Information about graphic can go here</a:t>
            </a:r>
          </a:p>
        </p:txBody>
      </p:sp>
      <p:sp>
        <p:nvSpPr>
          <p:cNvPr id="48" name="TextBox 47">
            <a:extLst>
              <a:ext uri="{FF2B5EF4-FFF2-40B4-BE49-F238E27FC236}">
                <a16:creationId xmlns:a16="http://schemas.microsoft.com/office/drawing/2014/main" id="{B4D5FD1D-F90E-2F46-AC8A-CD25F063B927}"/>
              </a:ext>
            </a:extLst>
          </p:cNvPr>
          <p:cNvSpPr txBox="1"/>
          <p:nvPr/>
        </p:nvSpPr>
        <p:spPr>
          <a:xfrm>
            <a:off x="8004988" y="31464371"/>
            <a:ext cx="6814569" cy="830997"/>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Image 5: </a:t>
            </a:r>
          </a:p>
          <a:p>
            <a:r>
              <a:rPr lang="en-US" sz="2400" dirty="0">
                <a:latin typeface="Arial" panose="020B0604020202020204" pitchFamily="34" charset="0"/>
                <a:cs typeface="Arial" panose="020B0604020202020204" pitchFamily="34" charset="0"/>
              </a:rPr>
              <a:t>Information about graphic can go here</a:t>
            </a:r>
          </a:p>
        </p:txBody>
      </p:sp>
      <p:sp>
        <p:nvSpPr>
          <p:cNvPr id="49" name="Rectangle 48">
            <a:extLst>
              <a:ext uri="{FF2B5EF4-FFF2-40B4-BE49-F238E27FC236}">
                <a16:creationId xmlns:a16="http://schemas.microsoft.com/office/drawing/2014/main" id="{CA466DA8-ACB5-744E-B02C-75FB1CD3C229}"/>
              </a:ext>
            </a:extLst>
          </p:cNvPr>
          <p:cNvSpPr/>
          <p:nvPr/>
        </p:nvSpPr>
        <p:spPr>
          <a:xfrm>
            <a:off x="16380411" y="20938007"/>
            <a:ext cx="13087558" cy="6136179"/>
          </a:xfrm>
          <a:prstGeom prst="rect">
            <a:avLst/>
          </a:prstGeom>
          <a:solidFill>
            <a:schemeClr val="bg2">
              <a:lumMod val="60000"/>
              <a:lumOff val="40000"/>
            </a:schemeClr>
          </a:solidFill>
          <a:ln w="15875">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4000" b="1" dirty="0">
                <a:solidFill>
                  <a:schemeClr val="tx2"/>
                </a:solidFill>
              </a:rPr>
              <a:t>Photo, Graphic </a:t>
            </a:r>
          </a:p>
          <a:p>
            <a:pPr algn="ctr"/>
            <a:r>
              <a:rPr lang="en-US" sz="4000" b="1" dirty="0">
                <a:solidFill>
                  <a:schemeClr val="tx2"/>
                </a:solidFill>
              </a:rPr>
              <a:t>or Chart</a:t>
            </a:r>
          </a:p>
        </p:txBody>
      </p:sp>
      <p:sp>
        <p:nvSpPr>
          <p:cNvPr id="50" name="TextBox 49">
            <a:extLst>
              <a:ext uri="{FF2B5EF4-FFF2-40B4-BE49-F238E27FC236}">
                <a16:creationId xmlns:a16="http://schemas.microsoft.com/office/drawing/2014/main" id="{506D721B-33DF-CE46-A5D7-D0E469A0824B}"/>
              </a:ext>
            </a:extLst>
          </p:cNvPr>
          <p:cNvSpPr txBox="1"/>
          <p:nvPr/>
        </p:nvSpPr>
        <p:spPr>
          <a:xfrm>
            <a:off x="16380413" y="20334754"/>
            <a:ext cx="12285545" cy="461665"/>
          </a:xfrm>
          <a:prstGeom prst="rect">
            <a:avLst/>
          </a:prstGeom>
          <a:noFill/>
        </p:spPr>
        <p:txBody>
          <a:bodyPr wrap="square" rtlCol="0">
            <a:spAutoFit/>
          </a:bodyPr>
          <a:lstStyle/>
          <a:p>
            <a:r>
              <a:rPr lang="en-US" sz="2400" b="1" dirty="0">
                <a:latin typeface="Arial" panose="020B0604020202020204" pitchFamily="34" charset="0"/>
                <a:cs typeface="Arial" panose="020B0604020202020204" pitchFamily="34" charset="0"/>
              </a:rPr>
              <a:t>Image 6: </a:t>
            </a:r>
            <a:r>
              <a:rPr lang="en-US" sz="2400" dirty="0">
                <a:latin typeface="Arial" panose="020B0604020202020204" pitchFamily="34" charset="0"/>
                <a:cs typeface="Arial" panose="020B0604020202020204" pitchFamily="34" charset="0"/>
              </a:rPr>
              <a:t>Information about graphic can go here</a:t>
            </a:r>
          </a:p>
        </p:txBody>
      </p:sp>
      <p:cxnSp>
        <p:nvCxnSpPr>
          <p:cNvPr id="51" name="Straight Connector 50">
            <a:extLst>
              <a:ext uri="{FF2B5EF4-FFF2-40B4-BE49-F238E27FC236}">
                <a16:creationId xmlns:a16="http://schemas.microsoft.com/office/drawing/2014/main" id="{30C011D6-7B03-E74D-8162-37B818806840}"/>
              </a:ext>
            </a:extLst>
          </p:cNvPr>
          <p:cNvCxnSpPr>
            <a:cxnSpLocks/>
          </p:cNvCxnSpPr>
          <p:nvPr/>
        </p:nvCxnSpPr>
        <p:spPr>
          <a:xfrm>
            <a:off x="813902" y="40529482"/>
            <a:ext cx="28647408" cy="0"/>
          </a:xfrm>
          <a:prstGeom prst="line">
            <a:avLst/>
          </a:prstGeom>
          <a:ln w="57150">
            <a:solidFill>
              <a:schemeClr val="tx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96916310"/>
      </p:ext>
    </p:extLst>
  </p:cSld>
  <p:clrMapOvr>
    <a:masterClrMapping/>
  </p:clrMapOvr>
</p:sld>
</file>

<file path=ppt/theme/theme1.xml><?xml version="1.0" encoding="utf-8"?>
<a:theme xmlns:a="http://schemas.openxmlformats.org/drawingml/2006/main" name="Office Theme">
  <a:themeElements>
    <a:clrScheme name="HPTN 2024">
      <a:dk1>
        <a:srgbClr val="003355"/>
      </a:dk1>
      <a:lt1>
        <a:srgbClr val="FFFFFF"/>
      </a:lt1>
      <a:dk2>
        <a:srgbClr val="004572"/>
      </a:dk2>
      <a:lt2>
        <a:srgbClr val="9ED5DE"/>
      </a:lt2>
      <a:accent1>
        <a:srgbClr val="0D98AC"/>
      </a:accent1>
      <a:accent2>
        <a:srgbClr val="84C340"/>
      </a:accent2>
      <a:accent3>
        <a:srgbClr val="FAC31B"/>
      </a:accent3>
      <a:accent4>
        <a:srgbClr val="1864AB"/>
      </a:accent4>
      <a:accent5>
        <a:srgbClr val="5900AD"/>
      </a:accent5>
      <a:accent6>
        <a:srgbClr val="870FFB"/>
      </a:accent6>
      <a:hlink>
        <a:srgbClr val="0B16FB"/>
      </a:hlink>
      <a:folHlink>
        <a:srgbClr val="638CF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B60DDEF0AEFCA49A7A21A2562E92CC7" ma:contentTypeVersion="9" ma:contentTypeDescription="Create a new document." ma:contentTypeScope="" ma:versionID="2d23cd08f2e619bbcc96918df9762813">
  <xsd:schema xmlns:xsd="http://www.w3.org/2001/XMLSchema" xmlns:xs="http://www.w3.org/2001/XMLSchema" xmlns:p="http://schemas.microsoft.com/office/2006/metadata/properties" xmlns:ns2="3a3057b5-3eae-4492-a803-6097829c1e98" targetNamespace="http://schemas.microsoft.com/office/2006/metadata/properties" ma:root="true" ma:fieldsID="9bcae38a1f26417ff7b0f5f662d19261" ns2:_="">
    <xsd:import namespace="3a3057b5-3eae-4492-a803-6097829c1e9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3057b5-3eae-4492-a803-6097829c1e9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27F24DC-1C72-4C5B-B9FC-AA8C73908EF4}">
  <ds:schemaRefs>
    <ds:schemaRef ds:uri="http://schemas.microsoft.com/office/2006/documentManagement/types"/>
    <ds:schemaRef ds:uri="http://purl.org/dc/elements/1.1/"/>
    <ds:schemaRef ds:uri="3a3057b5-3eae-4492-a803-6097829c1e98"/>
    <ds:schemaRef ds:uri="http://www.w3.org/XML/1998/namespace"/>
    <ds:schemaRef ds:uri="http://purl.org/dc/terms/"/>
    <ds:schemaRef ds:uri="http://schemas.microsoft.com/office/infopath/2007/PartnerControls"/>
    <ds:schemaRef ds:uri="http://purl.org/dc/dcmitype/"/>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F6A32847-758D-436C-8812-17616DCB74EC}">
  <ds:schemaRefs>
    <ds:schemaRef ds:uri="http://schemas.microsoft.com/sharepoint/v3/contenttype/forms"/>
  </ds:schemaRefs>
</ds:datastoreItem>
</file>

<file path=customXml/itemProps3.xml><?xml version="1.0" encoding="utf-8"?>
<ds:datastoreItem xmlns:ds="http://schemas.openxmlformats.org/officeDocument/2006/customXml" ds:itemID="{AAC85F00-AC51-4D72-B69B-BFA7D0C406E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a3057b5-3eae-4492-a803-6097829c1e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471</TotalTime>
  <Words>933</Words>
  <Application>Microsoft Macintosh PowerPoint</Application>
  <PresentationFormat>Custom</PresentationFormat>
  <Paragraphs>52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Smith</dc:creator>
  <cp:lastModifiedBy>Sam Alvarado</cp:lastModifiedBy>
  <cp:revision>38</cp:revision>
  <dcterms:created xsi:type="dcterms:W3CDTF">2017-05-18T20:31:02Z</dcterms:created>
  <dcterms:modified xsi:type="dcterms:W3CDTF">2025-06-20T13:23:30Z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0x0101002B60DDEF0AEFCA49A7A21A2562E92CC7</vt:lpwstr>
  </property>
</Properties>
</file>