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257" r:id="rId5"/>
  </p:sldIdLst>
  <p:sldSz cx="49377600" cy="32918400"/>
  <p:notesSz cx="6858000" cy="9144000"/>
  <p:defaultTextStyle>
    <a:defPPr>
      <a:defRPr lang="en-US"/>
    </a:defPPr>
    <a:lvl1pPr marL="0" algn="l" defTabSz="2351213" rtl="0" eaLnBrk="1" latinLnBrk="0" hangingPunct="1">
      <a:defRPr sz="9316" kern="1200">
        <a:solidFill>
          <a:schemeClr val="tx1"/>
        </a:solidFill>
        <a:latin typeface="+mn-lt"/>
        <a:ea typeface="+mn-ea"/>
        <a:cs typeface="+mn-cs"/>
      </a:defRPr>
    </a:lvl1pPr>
    <a:lvl2pPr marL="2351213" algn="l" defTabSz="2351213" rtl="0" eaLnBrk="1" latinLnBrk="0" hangingPunct="1">
      <a:defRPr sz="9316" kern="1200">
        <a:solidFill>
          <a:schemeClr val="tx1"/>
        </a:solidFill>
        <a:latin typeface="+mn-lt"/>
        <a:ea typeface="+mn-ea"/>
        <a:cs typeface="+mn-cs"/>
      </a:defRPr>
    </a:lvl2pPr>
    <a:lvl3pPr marL="4702425" algn="l" defTabSz="2351213" rtl="0" eaLnBrk="1" latinLnBrk="0" hangingPunct="1">
      <a:defRPr sz="9316" kern="1200">
        <a:solidFill>
          <a:schemeClr val="tx1"/>
        </a:solidFill>
        <a:latin typeface="+mn-lt"/>
        <a:ea typeface="+mn-ea"/>
        <a:cs typeface="+mn-cs"/>
      </a:defRPr>
    </a:lvl3pPr>
    <a:lvl4pPr marL="7053638" algn="l" defTabSz="2351213" rtl="0" eaLnBrk="1" latinLnBrk="0" hangingPunct="1">
      <a:defRPr sz="9316" kern="1200">
        <a:solidFill>
          <a:schemeClr val="tx1"/>
        </a:solidFill>
        <a:latin typeface="+mn-lt"/>
        <a:ea typeface="+mn-ea"/>
        <a:cs typeface="+mn-cs"/>
      </a:defRPr>
    </a:lvl4pPr>
    <a:lvl5pPr marL="9404850" algn="l" defTabSz="2351213" rtl="0" eaLnBrk="1" latinLnBrk="0" hangingPunct="1">
      <a:defRPr sz="9316" kern="1200">
        <a:solidFill>
          <a:schemeClr val="tx1"/>
        </a:solidFill>
        <a:latin typeface="+mn-lt"/>
        <a:ea typeface="+mn-ea"/>
        <a:cs typeface="+mn-cs"/>
      </a:defRPr>
    </a:lvl5pPr>
    <a:lvl6pPr marL="11756065" algn="l" defTabSz="2351213" rtl="0" eaLnBrk="1" latinLnBrk="0" hangingPunct="1">
      <a:defRPr sz="9316" kern="1200">
        <a:solidFill>
          <a:schemeClr val="tx1"/>
        </a:solidFill>
        <a:latin typeface="+mn-lt"/>
        <a:ea typeface="+mn-ea"/>
        <a:cs typeface="+mn-cs"/>
      </a:defRPr>
    </a:lvl6pPr>
    <a:lvl7pPr marL="14107277" algn="l" defTabSz="2351213" rtl="0" eaLnBrk="1" latinLnBrk="0" hangingPunct="1">
      <a:defRPr sz="9316" kern="1200">
        <a:solidFill>
          <a:schemeClr val="tx1"/>
        </a:solidFill>
        <a:latin typeface="+mn-lt"/>
        <a:ea typeface="+mn-ea"/>
        <a:cs typeface="+mn-cs"/>
      </a:defRPr>
    </a:lvl7pPr>
    <a:lvl8pPr marL="16458490" algn="l" defTabSz="2351213" rtl="0" eaLnBrk="1" latinLnBrk="0" hangingPunct="1">
      <a:defRPr sz="9316" kern="1200">
        <a:solidFill>
          <a:schemeClr val="tx1"/>
        </a:solidFill>
        <a:latin typeface="+mn-lt"/>
        <a:ea typeface="+mn-ea"/>
        <a:cs typeface="+mn-cs"/>
      </a:defRPr>
    </a:lvl8pPr>
    <a:lvl9pPr marL="18809703" algn="l" defTabSz="2351213" rtl="0" eaLnBrk="1" latinLnBrk="0" hangingPunct="1">
      <a:defRPr sz="931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2" userDrawn="1">
          <p15:clr>
            <a:srgbClr val="A4A3A4"/>
          </p15:clr>
        </p15:guide>
        <p15:guide id="2" orient="horz" pos="18391" userDrawn="1">
          <p15:clr>
            <a:srgbClr val="A4A3A4"/>
          </p15:clr>
        </p15:guide>
        <p15:guide id="3" orient="horz" pos="4498" userDrawn="1">
          <p15:clr>
            <a:srgbClr val="A4A3A4"/>
          </p15:clr>
        </p15:guide>
        <p15:guide id="4" orient="horz" pos="1810" userDrawn="1">
          <p15:clr>
            <a:srgbClr val="A4A3A4"/>
          </p15:clr>
        </p15:guide>
        <p15:guide id="5" orient="horz" pos="18761" userDrawn="1">
          <p15:clr>
            <a:srgbClr val="A4A3A4"/>
          </p15:clr>
        </p15:guide>
        <p15:guide id="6" pos="8304" userDrawn="1">
          <p15:clr>
            <a:srgbClr val="A4A3A4"/>
          </p15:clr>
        </p15:guide>
        <p15:guide id="7" pos="23448" userDrawn="1">
          <p15:clr>
            <a:srgbClr val="A4A3A4"/>
          </p15:clr>
        </p15:guide>
        <p15:guide id="8" pos="30384" userDrawn="1">
          <p15:clr>
            <a:srgbClr val="A4A3A4"/>
          </p15:clr>
        </p15:guide>
        <p15:guide id="9" pos="15864" userDrawn="1">
          <p15:clr>
            <a:srgbClr val="A4A3A4"/>
          </p15:clr>
        </p15:guide>
        <p15:guide id="10" pos="720" userDrawn="1">
          <p15:clr>
            <a:srgbClr val="A4A3A4"/>
          </p15:clr>
        </p15:guide>
        <p15:guide id="11" pos="7656" userDrawn="1">
          <p15:clr>
            <a:srgbClr val="A4A3A4"/>
          </p15:clr>
        </p15:guide>
        <p15:guide id="12" pos="15240" userDrawn="1">
          <p15:clr>
            <a:srgbClr val="A4A3A4"/>
          </p15:clr>
        </p15:guide>
        <p15:guide id="13" pos="228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97BE"/>
    <a:srgbClr val="B0D7E0"/>
    <a:srgbClr val="007D9D"/>
    <a:srgbClr val="17202C"/>
    <a:srgbClr val="00627A"/>
    <a:srgbClr val="C4E3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8CE12A-4245-7846-981C-24C66D21F68D}" v="15" dt="2023-03-15T06:11:53.8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4"/>
    <p:restoredTop sz="94155" autoAdjust="0"/>
  </p:normalViewPr>
  <p:slideViewPr>
    <p:cSldViewPr snapToGrid="0" snapToObjects="1">
      <p:cViewPr varScale="1">
        <p:scale>
          <a:sx n="24" d="100"/>
          <a:sy n="24" d="100"/>
        </p:scale>
        <p:origin x="584" y="224"/>
      </p:cViewPr>
      <p:guideLst>
        <p:guide orient="horz" pos="192"/>
        <p:guide orient="horz" pos="18391"/>
        <p:guide orient="horz" pos="4498"/>
        <p:guide orient="horz" pos="1810"/>
        <p:guide orient="horz" pos="18761"/>
        <p:guide pos="8304"/>
        <p:guide pos="23448"/>
        <p:guide pos="30384"/>
        <p:guide pos="15864"/>
        <p:guide pos="720"/>
        <p:guide pos="7656"/>
        <p:guide pos="15240"/>
        <p:guide pos="2280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annequito:Desktop:*Kay%20Files%20Sorry%20Sad%20Face:HPTN%20Poster%20Templates:HPTN%20PowerPoint%20Templates%20v2:HPTN-Posters-Excel_Examples.xlsx" TargetMode="Externa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474327477111245"/>
          <c:y val="0.19467932975795246"/>
          <c:w val="0.53105784051483018"/>
          <c:h val="0.62636337492577709"/>
        </c:manualLayout>
      </c:layout>
      <c:pieChart>
        <c:varyColors val="1"/>
        <c:ser>
          <c:idx val="0"/>
          <c:order val="0"/>
          <c:dPt>
            <c:idx val="0"/>
            <c:bubble3D val="0"/>
            <c:spPr>
              <a:solidFill>
                <a:schemeClr val="accent1"/>
              </a:solidFill>
              <a:ln w="9525" cap="flat" cmpd="sng" algn="ctr">
                <a:solidFill>
                  <a:schemeClr val="lt1">
                    <a:shade val="95000"/>
                    <a:satMod val="105000"/>
                  </a:schemeClr>
                </a:solidFill>
                <a:prstDash val="solid"/>
                <a:round/>
              </a:ln>
              <a:effectLst>
                <a:outerShdw blurRad="40000" dist="20000" dir="5400000" rotWithShape="0">
                  <a:srgbClr val="000000">
                    <a:alpha val="38000"/>
                  </a:srgbClr>
                </a:outerShdw>
              </a:effectLst>
            </c:spPr>
            <c:extLst>
              <c:ext xmlns:c16="http://schemas.microsoft.com/office/drawing/2014/chart" uri="{C3380CC4-5D6E-409C-BE32-E72D297353CC}">
                <c16:uniqueId val="{00000001-2085-4204-953C-71531E1A62A3}"/>
              </c:ext>
            </c:extLst>
          </c:dPt>
          <c:dPt>
            <c:idx val="1"/>
            <c:bubble3D val="0"/>
            <c:spPr>
              <a:solidFill>
                <a:schemeClr val="accent2"/>
              </a:solidFill>
              <a:ln w="9525" cap="flat" cmpd="sng" algn="ctr">
                <a:solidFill>
                  <a:schemeClr val="lt1">
                    <a:shade val="95000"/>
                    <a:satMod val="105000"/>
                  </a:schemeClr>
                </a:solidFill>
                <a:prstDash val="solid"/>
                <a:round/>
              </a:ln>
              <a:effectLst>
                <a:outerShdw blurRad="40000" dist="20000" dir="5400000" rotWithShape="0">
                  <a:srgbClr val="000000">
                    <a:alpha val="38000"/>
                  </a:srgbClr>
                </a:outerShdw>
              </a:effectLst>
            </c:spPr>
            <c:extLst>
              <c:ext xmlns:c16="http://schemas.microsoft.com/office/drawing/2014/chart" uri="{C3380CC4-5D6E-409C-BE32-E72D297353CC}">
                <c16:uniqueId val="{00000003-2085-4204-953C-71531E1A62A3}"/>
              </c:ext>
            </c:extLst>
          </c:dPt>
          <c:dPt>
            <c:idx val="2"/>
            <c:bubble3D val="0"/>
            <c:spPr>
              <a:solidFill>
                <a:schemeClr val="accent3"/>
              </a:solidFill>
              <a:ln w="9525" cap="flat" cmpd="sng" algn="ctr">
                <a:solidFill>
                  <a:schemeClr val="lt1">
                    <a:shade val="95000"/>
                    <a:satMod val="105000"/>
                  </a:schemeClr>
                </a:solidFill>
                <a:prstDash val="solid"/>
                <a:round/>
              </a:ln>
              <a:effectLst>
                <a:outerShdw blurRad="40000" dist="20000" dir="5400000" rotWithShape="0">
                  <a:srgbClr val="000000">
                    <a:alpha val="38000"/>
                  </a:srgbClr>
                </a:outerShdw>
              </a:effectLst>
            </c:spPr>
            <c:extLst>
              <c:ext xmlns:c16="http://schemas.microsoft.com/office/drawing/2014/chart" uri="{C3380CC4-5D6E-409C-BE32-E72D297353CC}">
                <c16:uniqueId val="{00000005-2085-4204-953C-71531E1A62A3}"/>
              </c:ext>
            </c:extLst>
          </c:dPt>
          <c:dPt>
            <c:idx val="3"/>
            <c:bubble3D val="0"/>
            <c:spPr>
              <a:solidFill>
                <a:schemeClr val="accent4"/>
              </a:solidFill>
              <a:ln w="9525" cap="flat" cmpd="sng" algn="ctr">
                <a:solidFill>
                  <a:schemeClr val="lt1">
                    <a:shade val="95000"/>
                    <a:satMod val="105000"/>
                  </a:schemeClr>
                </a:solidFill>
                <a:prstDash val="solid"/>
                <a:round/>
              </a:ln>
              <a:effectLst>
                <a:outerShdw blurRad="40000" dist="20000" dir="5400000" rotWithShape="0">
                  <a:srgbClr val="000000">
                    <a:alpha val="38000"/>
                  </a:srgbClr>
                </a:outerShdw>
              </a:effectLst>
            </c:spPr>
            <c:extLst>
              <c:ext xmlns:c16="http://schemas.microsoft.com/office/drawing/2014/chart" uri="{C3380CC4-5D6E-409C-BE32-E72D297353CC}">
                <c16:uniqueId val="{00000007-2085-4204-953C-71531E1A62A3}"/>
              </c:ext>
            </c:extLst>
          </c:dPt>
          <c:dPt>
            <c:idx val="4"/>
            <c:bubble3D val="0"/>
            <c:spPr>
              <a:solidFill>
                <a:schemeClr val="accent5"/>
              </a:solidFill>
              <a:ln w="9525" cap="flat" cmpd="sng" algn="ctr">
                <a:solidFill>
                  <a:schemeClr val="lt1">
                    <a:shade val="95000"/>
                    <a:satMod val="105000"/>
                  </a:schemeClr>
                </a:solidFill>
                <a:prstDash val="solid"/>
                <a:round/>
              </a:ln>
              <a:effectLst>
                <a:outerShdw blurRad="40000" dist="20000" dir="5400000" rotWithShape="0">
                  <a:srgbClr val="000000">
                    <a:alpha val="38000"/>
                  </a:srgbClr>
                </a:outerShdw>
              </a:effectLst>
            </c:spPr>
            <c:extLst>
              <c:ext xmlns:c16="http://schemas.microsoft.com/office/drawing/2014/chart" uri="{C3380CC4-5D6E-409C-BE32-E72D297353CC}">
                <c16:uniqueId val="{00000009-2085-4204-953C-71531E1A62A3}"/>
              </c:ext>
            </c:extLst>
          </c:dPt>
          <c:cat>
            <c:strRef>
              <c:f>Sheet1!$A$26:$E$26</c:f>
              <c:strCache>
                <c:ptCount val="5"/>
                <c:pt idx="0">
                  <c:v>IV Drug User</c:v>
                </c:pt>
                <c:pt idx="1">
                  <c:v>Alcohol User</c:v>
                </c:pt>
                <c:pt idx="2">
                  <c:v>IV Drug and Alcohol User</c:v>
                </c:pt>
                <c:pt idx="3">
                  <c:v>Alcohol Users</c:v>
                </c:pt>
                <c:pt idx="4">
                  <c:v>Other Users</c:v>
                </c:pt>
              </c:strCache>
            </c:strRef>
          </c:cat>
          <c:val>
            <c:numRef>
              <c:f>Sheet1!$A$27:$E$27</c:f>
              <c:numCache>
                <c:formatCode>0%</c:formatCode>
                <c:ptCount val="5"/>
                <c:pt idx="0">
                  <c:v>0.2</c:v>
                </c:pt>
                <c:pt idx="1">
                  <c:v>0.5</c:v>
                </c:pt>
                <c:pt idx="2">
                  <c:v>0.1</c:v>
                </c:pt>
                <c:pt idx="3">
                  <c:v>0.15</c:v>
                </c:pt>
                <c:pt idx="4">
                  <c:v>0.05</c:v>
                </c:pt>
              </c:numCache>
            </c:numRef>
          </c:val>
          <c:extLst>
            <c:ext xmlns:c16="http://schemas.microsoft.com/office/drawing/2014/chart" uri="{C3380CC4-5D6E-409C-BE32-E72D297353CC}">
              <c16:uniqueId val="{0000000A-2085-4204-953C-71531E1A62A3}"/>
            </c:ext>
          </c:extLst>
        </c:ser>
        <c:dLbls>
          <c:showLegendKey val="0"/>
          <c:showVal val="0"/>
          <c:showCatName val="0"/>
          <c:showSerName val="0"/>
          <c:showPercent val="0"/>
          <c:showBubbleSize val="0"/>
          <c:showLeaderLines val="0"/>
        </c:dLbls>
        <c:firstSliceAng val="0"/>
      </c:pieChart>
      <c:spPr>
        <a:noFill/>
        <a:ln>
          <a:noFill/>
        </a:ln>
        <a:effectLst/>
      </c:spPr>
    </c:plotArea>
    <c:legend>
      <c:legendPos val="r"/>
      <c:layout>
        <c:manualLayout>
          <c:xMode val="edge"/>
          <c:yMode val="edge"/>
          <c:x val="0.67267070362198078"/>
          <c:y val="0.22404182554345689"/>
          <c:w val="0.32510155098440907"/>
          <c:h val="0.62356059179750944"/>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zero"/>
    <c:showDLblsOverMax val="0"/>
  </c:chart>
  <c:spPr>
    <a:noFill/>
    <a:ln w="9525" cap="flat" cmpd="sng" algn="ctr">
      <a:noFill/>
      <a:prstDash val="soli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ARM 1</c:v>
                </c:pt>
              </c:strCache>
            </c:strRef>
          </c:tx>
          <c:spPr>
            <a:solidFill>
              <a:schemeClr val="accent1"/>
            </a:solidFill>
            <a:ln>
              <a:noFill/>
            </a:ln>
            <a:effectLst/>
          </c:spPr>
          <c:invertIfNegative val="0"/>
          <c:cat>
            <c:strRef>
              <c:f>Sheet1!$A$2:$A$4</c:f>
              <c:strCache>
                <c:ptCount val="3"/>
                <c:pt idx="0">
                  <c:v>Male</c:v>
                </c:pt>
                <c:pt idx="1">
                  <c:v>Femail</c:v>
                </c:pt>
                <c:pt idx="2">
                  <c:v>Unspecified</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AF0A-4498-8470-DB04B38E9A29}"/>
            </c:ext>
          </c:extLst>
        </c:ser>
        <c:ser>
          <c:idx val="1"/>
          <c:order val="1"/>
          <c:tx>
            <c:strRef>
              <c:f>Sheet1!$C$1</c:f>
              <c:strCache>
                <c:ptCount val="1"/>
                <c:pt idx="0">
                  <c:v>ARM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Male</c:v>
                </c:pt>
                <c:pt idx="1">
                  <c:v>Femail</c:v>
                </c:pt>
                <c:pt idx="2">
                  <c:v>Unspecified</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AF0A-4498-8470-DB04B38E9A29}"/>
            </c:ext>
          </c:extLst>
        </c:ser>
        <c:ser>
          <c:idx val="2"/>
          <c:order val="2"/>
          <c:tx>
            <c:strRef>
              <c:f>Sheet1!$D$1</c:f>
              <c:strCache>
                <c:ptCount val="1"/>
                <c:pt idx="0">
                  <c:v>ARM 3</c:v>
                </c:pt>
              </c:strCache>
            </c:strRef>
          </c:tx>
          <c:spPr>
            <a:solidFill>
              <a:schemeClr val="accent3"/>
            </a:solidFill>
            <a:ln>
              <a:noFill/>
            </a:ln>
            <a:effectLst/>
          </c:spPr>
          <c:invertIfNegative val="0"/>
          <c:cat>
            <c:strRef>
              <c:f>Sheet1!$A$2:$A$4</c:f>
              <c:strCache>
                <c:ptCount val="3"/>
                <c:pt idx="0">
                  <c:v>Male</c:v>
                </c:pt>
                <c:pt idx="1">
                  <c:v>Femail</c:v>
                </c:pt>
                <c:pt idx="2">
                  <c:v>Unspecified</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AF0A-4498-8470-DB04B38E9A29}"/>
            </c:ext>
          </c:extLst>
        </c:ser>
        <c:dLbls>
          <c:showLegendKey val="0"/>
          <c:showVal val="0"/>
          <c:showCatName val="0"/>
          <c:showSerName val="0"/>
          <c:showPercent val="0"/>
          <c:showBubbleSize val="0"/>
        </c:dLbls>
        <c:gapWidth val="219"/>
        <c:overlap val="-27"/>
        <c:axId val="228201360"/>
        <c:axId val="228196264"/>
      </c:barChart>
      <c:catAx>
        <c:axId val="228201360"/>
        <c:scaling>
          <c:orientation val="minMax"/>
        </c:scaling>
        <c:delete val="1"/>
        <c:axPos val="b"/>
        <c:numFmt formatCode="General" sourceLinked="1"/>
        <c:majorTickMark val="none"/>
        <c:minorTickMark val="none"/>
        <c:tickLblPos val="nextTo"/>
        <c:crossAx val="228196264"/>
        <c:crosses val="autoZero"/>
        <c:auto val="1"/>
        <c:lblAlgn val="ctr"/>
        <c:lblOffset val="100"/>
        <c:noMultiLvlLbl val="0"/>
      </c:catAx>
      <c:valAx>
        <c:axId val="228196264"/>
        <c:scaling>
          <c:orientation val="minMax"/>
        </c:scaling>
        <c:delete val="1"/>
        <c:axPos val="l"/>
        <c:numFmt formatCode="General" sourceLinked="1"/>
        <c:majorTickMark val="none"/>
        <c:minorTickMark val="none"/>
        <c:tickLblPos val="nextTo"/>
        <c:crossAx val="228201360"/>
        <c:crosses val="autoZero"/>
        <c:crossBetween val="between"/>
      </c:valAx>
      <c:spPr>
        <a:noFill/>
        <a:ln>
          <a:noFill/>
        </a:ln>
        <a:effectLst/>
      </c:spPr>
    </c:plotArea>
    <c:legend>
      <c:legendPos val="r"/>
      <c:layout>
        <c:manualLayout>
          <c:xMode val="edge"/>
          <c:yMode val="edge"/>
          <c:x val="0.81401674762513554"/>
          <c:y val="0.4590431530462179"/>
          <c:w val="0.18107570268930503"/>
          <c:h val="0.3074065412362047"/>
        </c:manualLayout>
      </c:layout>
      <c:overlay val="0"/>
      <c:spPr>
        <a:noFill/>
        <a:ln>
          <a:noFill/>
        </a:ln>
        <a:effectLst/>
      </c:spPr>
      <c:txPr>
        <a:bodyPr rot="0" spcFirstLastPara="1" vertOverflow="ellipsis" vert="horz" wrap="square" anchor="ctr" anchorCtr="1"/>
        <a:lstStyle/>
        <a:p>
          <a:pPr>
            <a:defRPr sz="3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Sheet1!$B$1</c:f>
              <c:strCache>
                <c:ptCount val="1"/>
                <c:pt idx="0">
                  <c:v>Drug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Sheet1!$A$2:$A$5</c:f>
              <c:strCache>
                <c:ptCount val="4"/>
                <c:pt idx="0">
                  <c:v>Month 1</c:v>
                </c:pt>
                <c:pt idx="1">
                  <c:v>Month 6</c:v>
                </c:pt>
                <c:pt idx="2">
                  <c:v>Month 12</c:v>
                </c:pt>
                <c:pt idx="3">
                  <c:v>Month 18</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8DD1-4F27-BC7F-F10D65824C11}"/>
            </c:ext>
          </c:extLst>
        </c:ser>
        <c:ser>
          <c:idx val="1"/>
          <c:order val="1"/>
          <c:tx>
            <c:strRef>
              <c:f>Sheet1!$C$1</c:f>
              <c:strCache>
                <c:ptCount val="1"/>
                <c:pt idx="0">
                  <c:v>Drug 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Sheet1!$A$2:$A$5</c:f>
              <c:strCache>
                <c:ptCount val="4"/>
                <c:pt idx="0">
                  <c:v>Month 1</c:v>
                </c:pt>
                <c:pt idx="1">
                  <c:v>Month 6</c:v>
                </c:pt>
                <c:pt idx="2">
                  <c:v>Month 12</c:v>
                </c:pt>
                <c:pt idx="3">
                  <c:v>Month 18</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8DD1-4F27-BC7F-F10D65824C11}"/>
            </c:ext>
          </c:extLst>
        </c:ser>
        <c:ser>
          <c:idx val="2"/>
          <c:order val="2"/>
          <c:tx>
            <c:strRef>
              <c:f>Sheet1!$D$1</c:f>
              <c:strCache>
                <c:ptCount val="1"/>
                <c:pt idx="0">
                  <c:v>Drug 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Sheet1!$A$2:$A$5</c:f>
              <c:strCache>
                <c:ptCount val="4"/>
                <c:pt idx="0">
                  <c:v>Month 1</c:v>
                </c:pt>
                <c:pt idx="1">
                  <c:v>Month 6</c:v>
                </c:pt>
                <c:pt idx="2">
                  <c:v>Month 12</c:v>
                </c:pt>
                <c:pt idx="3">
                  <c:v>Month 18</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8DD1-4F27-BC7F-F10D65824C11}"/>
            </c:ext>
          </c:extLst>
        </c:ser>
        <c:dLbls>
          <c:showLegendKey val="0"/>
          <c:showVal val="0"/>
          <c:showCatName val="0"/>
          <c:showSerName val="0"/>
          <c:showPercent val="0"/>
          <c:showBubbleSize val="0"/>
        </c:dLbls>
        <c:marker val="1"/>
        <c:smooth val="0"/>
        <c:axId val="228197048"/>
        <c:axId val="228197832"/>
      </c:lineChart>
      <c:catAx>
        <c:axId val="228197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28197832"/>
        <c:crosses val="autoZero"/>
        <c:auto val="1"/>
        <c:lblAlgn val="ctr"/>
        <c:lblOffset val="100"/>
        <c:noMultiLvlLbl val="0"/>
      </c:catAx>
      <c:valAx>
        <c:axId val="228197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8197048"/>
        <c:crosses val="autoZero"/>
        <c:crossBetween val="between"/>
      </c:valAx>
      <c:spPr>
        <a:noFill/>
        <a:ln>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5794F3-5EDB-B048-965B-D82E0C45E4D7}" type="datetimeFigureOut">
              <a:rPr lang="en-US" smtClean="0"/>
              <a:pPr/>
              <a:t>3/16/23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198DED-9713-BA49-B958-19DC7B9983AF}" type="slidenum">
              <a:rPr lang="en-US" smtClean="0"/>
              <a:pPr/>
              <a:t>‹#›</a:t>
            </a:fld>
            <a:endParaRPr lang="en-US"/>
          </a:p>
        </p:txBody>
      </p:sp>
    </p:spTree>
    <p:extLst>
      <p:ext uri="{BB962C8B-B14F-4D97-AF65-F5344CB8AC3E}">
        <p14:creationId xmlns:p14="http://schemas.microsoft.com/office/powerpoint/2010/main" val="3894422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A7A8D7-B360-B247-BB81-E552E8C1861D}" type="datetimeFigureOut">
              <a:rPr lang="en-US" smtClean="0"/>
              <a:pPr/>
              <a:t>3/16/23</a:t>
            </a:fld>
            <a:endParaRPr lang="en-US"/>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92192C-2113-E443-97EA-A0152372E512}" type="slidenum">
              <a:rPr lang="en-US" smtClean="0"/>
              <a:pPr/>
              <a:t>‹#›</a:t>
            </a:fld>
            <a:endParaRPr lang="en-US"/>
          </a:p>
        </p:txBody>
      </p:sp>
    </p:spTree>
    <p:extLst>
      <p:ext uri="{BB962C8B-B14F-4D97-AF65-F5344CB8AC3E}">
        <p14:creationId xmlns:p14="http://schemas.microsoft.com/office/powerpoint/2010/main" val="1257363955"/>
      </p:ext>
    </p:extLst>
  </p:cSld>
  <p:clrMap bg1="lt1" tx1="dk1" bg2="lt2" tx2="dk2" accent1="accent1" accent2="accent2" accent3="accent3" accent4="accent4" accent5="accent5" accent6="accent6" hlink="hlink" folHlink="folHlink"/>
  <p:notesStyle>
    <a:lvl1pPr marL="0" algn="l" defTabSz="2351213" rtl="0" eaLnBrk="1" latinLnBrk="0" hangingPunct="1">
      <a:defRPr sz="6158" kern="1200">
        <a:solidFill>
          <a:schemeClr val="tx1"/>
        </a:solidFill>
        <a:latin typeface="+mn-lt"/>
        <a:ea typeface="+mn-ea"/>
        <a:cs typeface="+mn-cs"/>
      </a:defRPr>
    </a:lvl1pPr>
    <a:lvl2pPr marL="2351213" algn="l" defTabSz="2351213" rtl="0" eaLnBrk="1" latinLnBrk="0" hangingPunct="1">
      <a:defRPr sz="6158" kern="1200">
        <a:solidFill>
          <a:schemeClr val="tx1"/>
        </a:solidFill>
        <a:latin typeface="+mn-lt"/>
        <a:ea typeface="+mn-ea"/>
        <a:cs typeface="+mn-cs"/>
      </a:defRPr>
    </a:lvl2pPr>
    <a:lvl3pPr marL="4702425" algn="l" defTabSz="2351213" rtl="0" eaLnBrk="1" latinLnBrk="0" hangingPunct="1">
      <a:defRPr sz="6158" kern="1200">
        <a:solidFill>
          <a:schemeClr val="tx1"/>
        </a:solidFill>
        <a:latin typeface="+mn-lt"/>
        <a:ea typeface="+mn-ea"/>
        <a:cs typeface="+mn-cs"/>
      </a:defRPr>
    </a:lvl3pPr>
    <a:lvl4pPr marL="7053638" algn="l" defTabSz="2351213" rtl="0" eaLnBrk="1" latinLnBrk="0" hangingPunct="1">
      <a:defRPr sz="6158" kern="1200">
        <a:solidFill>
          <a:schemeClr val="tx1"/>
        </a:solidFill>
        <a:latin typeface="+mn-lt"/>
        <a:ea typeface="+mn-ea"/>
        <a:cs typeface="+mn-cs"/>
      </a:defRPr>
    </a:lvl4pPr>
    <a:lvl5pPr marL="9404850" algn="l" defTabSz="2351213" rtl="0" eaLnBrk="1" latinLnBrk="0" hangingPunct="1">
      <a:defRPr sz="6158" kern="1200">
        <a:solidFill>
          <a:schemeClr val="tx1"/>
        </a:solidFill>
        <a:latin typeface="+mn-lt"/>
        <a:ea typeface="+mn-ea"/>
        <a:cs typeface="+mn-cs"/>
      </a:defRPr>
    </a:lvl5pPr>
    <a:lvl6pPr marL="11756065" algn="l" defTabSz="2351213" rtl="0" eaLnBrk="1" latinLnBrk="0" hangingPunct="1">
      <a:defRPr sz="6158" kern="1200">
        <a:solidFill>
          <a:schemeClr val="tx1"/>
        </a:solidFill>
        <a:latin typeface="+mn-lt"/>
        <a:ea typeface="+mn-ea"/>
        <a:cs typeface="+mn-cs"/>
      </a:defRPr>
    </a:lvl6pPr>
    <a:lvl7pPr marL="14107277" algn="l" defTabSz="2351213" rtl="0" eaLnBrk="1" latinLnBrk="0" hangingPunct="1">
      <a:defRPr sz="6158" kern="1200">
        <a:solidFill>
          <a:schemeClr val="tx1"/>
        </a:solidFill>
        <a:latin typeface="+mn-lt"/>
        <a:ea typeface="+mn-ea"/>
        <a:cs typeface="+mn-cs"/>
      </a:defRPr>
    </a:lvl7pPr>
    <a:lvl8pPr marL="16458490" algn="l" defTabSz="2351213" rtl="0" eaLnBrk="1" latinLnBrk="0" hangingPunct="1">
      <a:defRPr sz="6158" kern="1200">
        <a:solidFill>
          <a:schemeClr val="tx1"/>
        </a:solidFill>
        <a:latin typeface="+mn-lt"/>
        <a:ea typeface="+mn-ea"/>
        <a:cs typeface="+mn-cs"/>
      </a:defRPr>
    </a:lvl8pPr>
    <a:lvl9pPr marL="18809703" algn="l" defTabSz="2351213" rtl="0" eaLnBrk="1" latinLnBrk="0" hangingPunct="1">
      <a:defRPr sz="615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92192C-2113-E443-97EA-A0152372E512}" type="slidenum">
              <a:rPr lang="en-US" smtClean="0"/>
              <a:pPr/>
              <a:t>1</a:t>
            </a:fld>
            <a:endParaRPr lang="en-US"/>
          </a:p>
        </p:txBody>
      </p:sp>
    </p:spTree>
    <p:extLst>
      <p:ext uri="{BB962C8B-B14F-4D97-AF65-F5344CB8AC3E}">
        <p14:creationId xmlns:p14="http://schemas.microsoft.com/office/powerpoint/2010/main" val="4271119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Straight Connector 9"/>
          <p:cNvCxnSpPr/>
          <p:nvPr userDrawn="1"/>
        </p:nvCxnSpPr>
        <p:spPr>
          <a:xfrm>
            <a:off x="1192512" y="30067250"/>
            <a:ext cx="47026350" cy="2723"/>
          </a:xfrm>
          <a:prstGeom prst="line">
            <a:avLst/>
          </a:prstGeom>
          <a:ln w="38100">
            <a:solidFill>
              <a:schemeClr val="accent1"/>
            </a:solidFill>
          </a:ln>
          <a:effectLst/>
        </p:spPr>
        <p:style>
          <a:lnRef idx="2">
            <a:schemeClr val="accent1"/>
          </a:lnRef>
          <a:fillRef idx="0">
            <a:schemeClr val="accent1"/>
          </a:fillRef>
          <a:effectRef idx="1">
            <a:schemeClr val="accent1"/>
          </a:effectRef>
          <a:fontRef idx="minor">
            <a:schemeClr val="tx1"/>
          </a:fontRef>
        </p:style>
      </p:cxnSp>
      <p:grpSp>
        <p:nvGrpSpPr>
          <p:cNvPr id="14" name="Group 13">
            <a:extLst>
              <a:ext uri="{FF2B5EF4-FFF2-40B4-BE49-F238E27FC236}">
                <a16:creationId xmlns:a16="http://schemas.microsoft.com/office/drawing/2014/main" id="{BFC986FA-61DC-40B3-AE4E-9E641DE770E3}"/>
              </a:ext>
            </a:extLst>
          </p:cNvPr>
          <p:cNvGrpSpPr/>
          <p:nvPr userDrawn="1"/>
        </p:nvGrpSpPr>
        <p:grpSpPr>
          <a:xfrm>
            <a:off x="1192512" y="30551407"/>
            <a:ext cx="10894067" cy="1412354"/>
            <a:chOff x="611620" y="18083229"/>
            <a:chExt cx="3360057" cy="823874"/>
          </a:xfrm>
        </p:grpSpPr>
        <p:sp>
          <p:nvSpPr>
            <p:cNvPr id="15" name="TextBox 14">
              <a:extLst>
                <a:ext uri="{FF2B5EF4-FFF2-40B4-BE49-F238E27FC236}">
                  <a16:creationId xmlns:a16="http://schemas.microsoft.com/office/drawing/2014/main" id="{CDD74345-9E15-4074-85A4-16D7FE312A38}"/>
                </a:ext>
              </a:extLst>
            </p:cNvPr>
            <p:cNvSpPr txBox="1"/>
            <p:nvPr/>
          </p:nvSpPr>
          <p:spPr>
            <a:xfrm>
              <a:off x="611620" y="18083229"/>
              <a:ext cx="3360057" cy="335920"/>
            </a:xfrm>
            <a:prstGeom prst="rect">
              <a:avLst/>
            </a:prstGeom>
            <a:noFill/>
          </p:spPr>
          <p:txBody>
            <a:bodyPr wrap="square" rtlCol="0">
              <a:spAutoFit/>
            </a:bodyPr>
            <a:lstStyle/>
            <a:p>
              <a:r>
                <a:rPr lang="en-US" sz="2749" dirty="0">
                  <a:latin typeface="Arial" panose="020B0604020202020204" pitchFamily="34" charset="0"/>
                  <a:cs typeface="Arial" panose="020B0604020202020204" pitchFamily="34" charset="0"/>
                </a:rPr>
                <a:t>For more information, visit </a:t>
              </a:r>
              <a:r>
                <a:rPr lang="en-US" sz="2749" b="1" dirty="0">
                  <a:solidFill>
                    <a:schemeClr val="tx2"/>
                  </a:solidFill>
                  <a:latin typeface="Arial" panose="020B0604020202020204" pitchFamily="34" charset="0"/>
                  <a:cs typeface="Arial" panose="020B0604020202020204" pitchFamily="34" charset="0"/>
                </a:rPr>
                <a:t>hptn.org </a:t>
              </a:r>
              <a:r>
                <a:rPr lang="en-US" sz="2749" dirty="0">
                  <a:latin typeface="Arial" panose="020B0604020202020204" pitchFamily="34" charset="0"/>
                  <a:cs typeface="Arial" panose="020B0604020202020204" pitchFamily="34" charset="0"/>
                </a:rPr>
                <a:t>and follow us</a:t>
              </a:r>
              <a:r>
                <a:rPr lang="en-US" sz="3142" dirty="0">
                  <a:latin typeface="Arial" panose="020B0604020202020204" pitchFamily="34" charset="0"/>
                  <a:cs typeface="Arial" panose="020B0604020202020204" pitchFamily="34" charset="0"/>
                </a:rPr>
                <a:t>: </a:t>
              </a:r>
            </a:p>
          </p:txBody>
        </p:sp>
        <p:sp>
          <p:nvSpPr>
            <p:cNvPr id="16" name="TextBox 15">
              <a:extLst>
                <a:ext uri="{FF2B5EF4-FFF2-40B4-BE49-F238E27FC236}">
                  <a16:creationId xmlns:a16="http://schemas.microsoft.com/office/drawing/2014/main" id="{9C5E8031-86AE-494A-9120-7864D3A258CC}"/>
                </a:ext>
              </a:extLst>
            </p:cNvPr>
            <p:cNvSpPr txBox="1"/>
            <p:nvPr/>
          </p:nvSpPr>
          <p:spPr>
            <a:xfrm>
              <a:off x="670499" y="18606454"/>
              <a:ext cx="596960" cy="300649"/>
            </a:xfrm>
            <a:prstGeom prst="rect">
              <a:avLst/>
            </a:prstGeom>
            <a:noFill/>
          </p:spPr>
          <p:txBody>
            <a:bodyPr wrap="square" rtlCol="0">
              <a:spAutoFit/>
            </a:bodyPr>
            <a:lstStyle/>
            <a:p>
              <a:r>
                <a:rPr lang="en-US" sz="2749" dirty="0">
                  <a:solidFill>
                    <a:schemeClr val="tx2"/>
                  </a:solidFill>
                  <a:latin typeface="Arial" panose="020B0604020202020204" pitchFamily="34" charset="0"/>
                  <a:cs typeface="Arial" panose="020B0604020202020204" pitchFamily="34" charset="0"/>
                </a:rPr>
                <a:t>@</a:t>
              </a:r>
              <a:r>
                <a:rPr lang="en-US" sz="2749" b="1" dirty="0" err="1">
                  <a:solidFill>
                    <a:schemeClr val="tx2"/>
                  </a:solidFill>
                  <a:latin typeface="Arial" panose="020B0604020202020204" pitchFamily="34" charset="0"/>
                  <a:cs typeface="Arial" panose="020B0604020202020204" pitchFamily="34" charset="0"/>
                </a:rPr>
                <a:t>HIVptn</a:t>
              </a:r>
              <a:endParaRPr lang="en-US" sz="2749" b="1" dirty="0">
                <a:solidFill>
                  <a:schemeClr val="tx2"/>
                </a:solidFill>
                <a:latin typeface="Arial" panose="020B0604020202020204" pitchFamily="34" charset="0"/>
                <a:cs typeface="Arial" panose="020B0604020202020204" pitchFamily="34" charset="0"/>
              </a:endParaRPr>
            </a:p>
          </p:txBody>
        </p:sp>
      </p:grpSp>
      <p:pic>
        <p:nvPicPr>
          <p:cNvPr id="7" name="Picture 6">
            <a:extLst>
              <a:ext uri="{FF2B5EF4-FFF2-40B4-BE49-F238E27FC236}">
                <a16:creationId xmlns:a16="http://schemas.microsoft.com/office/drawing/2014/main" id="{FCD35F53-2B99-554D-8F90-D67E06146E7B}"/>
              </a:ext>
            </a:extLst>
          </p:cNvPr>
          <p:cNvPicPr>
            <a:picLocks noChangeAspect="1"/>
          </p:cNvPicPr>
          <p:nvPr userDrawn="1"/>
        </p:nvPicPr>
        <p:blipFill>
          <a:blip r:embed="rId3"/>
          <a:srcRect/>
          <a:stretch/>
        </p:blipFill>
        <p:spPr>
          <a:xfrm>
            <a:off x="302002" y="398519"/>
            <a:ext cx="9857998" cy="4534679"/>
          </a:xfrm>
          <a:prstGeom prst="rect">
            <a:avLst/>
          </a:prstGeom>
        </p:spPr>
      </p:pic>
      <p:pic>
        <p:nvPicPr>
          <p:cNvPr id="8" name="Picture 7">
            <a:extLst>
              <a:ext uri="{FF2B5EF4-FFF2-40B4-BE49-F238E27FC236}">
                <a16:creationId xmlns:a16="http://schemas.microsoft.com/office/drawing/2014/main" id="{3E16469F-E1A5-2544-AE96-A45EBB132F03}"/>
              </a:ext>
            </a:extLst>
          </p:cNvPr>
          <p:cNvPicPr>
            <a:picLocks noChangeAspect="1"/>
          </p:cNvPicPr>
          <p:nvPr userDrawn="1"/>
        </p:nvPicPr>
        <p:blipFill>
          <a:blip r:embed="rId4"/>
          <a:stretch>
            <a:fillRect/>
          </a:stretch>
        </p:blipFill>
        <p:spPr>
          <a:xfrm>
            <a:off x="3463272" y="31288768"/>
            <a:ext cx="4972727" cy="834583"/>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Lst>
  <p:txStyles>
    <p:titleStyle>
      <a:lvl1pPr algn="l" defTabSz="1462044" rtl="0" eaLnBrk="1" latinLnBrk="0" hangingPunct="1">
        <a:spcBef>
          <a:spcPct val="0"/>
        </a:spcBef>
        <a:buNone/>
        <a:defRPr sz="3927" b="1" kern="1200" baseline="0">
          <a:solidFill>
            <a:schemeClr val="bg1"/>
          </a:solidFill>
          <a:latin typeface="Arial"/>
          <a:ea typeface="+mj-ea"/>
          <a:cs typeface="Arial"/>
        </a:defRPr>
      </a:lvl1pPr>
    </p:titleStyle>
    <p:bodyStyle>
      <a:lvl1pPr marL="197944" marR="0" indent="-197944" algn="l" defTabSz="1462044" rtl="0" eaLnBrk="1" fontAlgn="auto" latinLnBrk="0" hangingPunct="1">
        <a:lnSpc>
          <a:spcPct val="100000"/>
        </a:lnSpc>
        <a:spcBef>
          <a:spcPct val="20000"/>
        </a:spcBef>
        <a:spcAft>
          <a:spcPts val="0"/>
        </a:spcAft>
        <a:buClrTx/>
        <a:buSzTx/>
        <a:buFont typeface="Arial"/>
        <a:buChar char="•"/>
        <a:tabLst/>
        <a:defRPr sz="1178" kern="1200">
          <a:solidFill>
            <a:schemeClr val="tx1"/>
          </a:solidFill>
          <a:latin typeface="Arial"/>
          <a:ea typeface="+mn-ea"/>
          <a:cs typeface="Arial"/>
        </a:defRPr>
      </a:lvl1pPr>
      <a:lvl2pPr marL="447321" marR="0" indent="-222881" algn="l" defTabSz="1462044" rtl="0" eaLnBrk="1" fontAlgn="auto" latinLnBrk="0" hangingPunct="1">
        <a:lnSpc>
          <a:spcPct val="100000"/>
        </a:lnSpc>
        <a:spcBef>
          <a:spcPct val="20000"/>
        </a:spcBef>
        <a:spcAft>
          <a:spcPts val="0"/>
        </a:spcAft>
        <a:buClrTx/>
        <a:buSzTx/>
        <a:buFont typeface="Arial"/>
        <a:buChar char="–"/>
        <a:tabLst/>
        <a:defRPr sz="1178" kern="1200">
          <a:solidFill>
            <a:schemeClr val="tx1"/>
          </a:solidFill>
          <a:latin typeface="Arial"/>
          <a:ea typeface="+mn-ea"/>
          <a:cs typeface="Arial"/>
        </a:defRPr>
      </a:lvl2pPr>
      <a:lvl3pPr marL="671760" marR="0" indent="-197944" algn="l" defTabSz="1462044" rtl="0" eaLnBrk="1" fontAlgn="auto" latinLnBrk="0" hangingPunct="1">
        <a:lnSpc>
          <a:spcPct val="100000"/>
        </a:lnSpc>
        <a:spcBef>
          <a:spcPct val="20000"/>
        </a:spcBef>
        <a:spcAft>
          <a:spcPts val="0"/>
        </a:spcAft>
        <a:buClrTx/>
        <a:buSzTx/>
        <a:buFont typeface="Arial"/>
        <a:buChar char="•"/>
        <a:tabLst/>
        <a:defRPr sz="1178" kern="1200">
          <a:solidFill>
            <a:schemeClr val="tx1"/>
          </a:solidFill>
          <a:latin typeface="Arial"/>
          <a:ea typeface="+mn-ea"/>
          <a:cs typeface="Arial"/>
        </a:defRPr>
      </a:lvl3pPr>
      <a:lvl4pPr marL="896200" marR="0" indent="-197944" algn="l" defTabSz="1462044" rtl="0" eaLnBrk="1" fontAlgn="auto" latinLnBrk="0" hangingPunct="1">
        <a:lnSpc>
          <a:spcPct val="100000"/>
        </a:lnSpc>
        <a:spcBef>
          <a:spcPct val="20000"/>
        </a:spcBef>
        <a:spcAft>
          <a:spcPts val="0"/>
        </a:spcAft>
        <a:buClrTx/>
        <a:buSzTx/>
        <a:buFont typeface="Arial"/>
        <a:buChar char="–"/>
        <a:defRPr sz="1178" kern="1200">
          <a:solidFill>
            <a:schemeClr val="tx1"/>
          </a:solidFill>
          <a:latin typeface="Arial"/>
          <a:ea typeface="+mn-ea"/>
          <a:cs typeface="Arial"/>
        </a:defRPr>
      </a:lvl4pPr>
      <a:lvl5pPr marL="1095702" marR="0" indent="-197944" algn="l" defTabSz="1462044" rtl="0" eaLnBrk="1" fontAlgn="auto" latinLnBrk="0" hangingPunct="1">
        <a:lnSpc>
          <a:spcPct val="100000"/>
        </a:lnSpc>
        <a:spcBef>
          <a:spcPct val="20000"/>
        </a:spcBef>
        <a:spcAft>
          <a:spcPts val="0"/>
        </a:spcAft>
        <a:buClrTx/>
        <a:buSzTx/>
        <a:buFont typeface="Arial"/>
        <a:buChar char="»"/>
        <a:tabLst/>
        <a:defRPr sz="1178" kern="1200">
          <a:solidFill>
            <a:schemeClr val="tx1"/>
          </a:solidFill>
          <a:latin typeface="Arial"/>
          <a:ea typeface="+mn-ea"/>
          <a:cs typeface="Arial"/>
        </a:defRPr>
      </a:lvl5pPr>
      <a:lvl6pPr marL="8041240" indent="-731022" algn="l" defTabSz="1462044" rtl="0" eaLnBrk="1" latinLnBrk="0" hangingPunct="1">
        <a:spcBef>
          <a:spcPct val="20000"/>
        </a:spcBef>
        <a:buFont typeface="Arial"/>
        <a:buChar char="•"/>
        <a:defRPr sz="6382" kern="1200">
          <a:solidFill>
            <a:schemeClr val="tx1"/>
          </a:solidFill>
          <a:latin typeface="+mn-lt"/>
          <a:ea typeface="+mn-ea"/>
          <a:cs typeface="+mn-cs"/>
        </a:defRPr>
      </a:lvl6pPr>
      <a:lvl7pPr marL="9503284" indent="-731022" algn="l" defTabSz="1462044" rtl="0" eaLnBrk="1" latinLnBrk="0" hangingPunct="1">
        <a:spcBef>
          <a:spcPct val="20000"/>
        </a:spcBef>
        <a:buFont typeface="Arial"/>
        <a:buChar char="•"/>
        <a:defRPr sz="6382" kern="1200">
          <a:solidFill>
            <a:schemeClr val="tx1"/>
          </a:solidFill>
          <a:latin typeface="+mn-lt"/>
          <a:ea typeface="+mn-ea"/>
          <a:cs typeface="+mn-cs"/>
        </a:defRPr>
      </a:lvl7pPr>
      <a:lvl8pPr marL="10965328" indent="-731022" algn="l" defTabSz="1462044" rtl="0" eaLnBrk="1" latinLnBrk="0" hangingPunct="1">
        <a:spcBef>
          <a:spcPct val="20000"/>
        </a:spcBef>
        <a:buFont typeface="Arial"/>
        <a:buChar char="•"/>
        <a:defRPr sz="6382" kern="1200">
          <a:solidFill>
            <a:schemeClr val="tx1"/>
          </a:solidFill>
          <a:latin typeface="+mn-lt"/>
          <a:ea typeface="+mn-ea"/>
          <a:cs typeface="+mn-cs"/>
        </a:defRPr>
      </a:lvl8pPr>
      <a:lvl9pPr marL="12427371" indent="-731022" algn="l" defTabSz="1462044" rtl="0" eaLnBrk="1" latinLnBrk="0" hangingPunct="1">
        <a:spcBef>
          <a:spcPct val="20000"/>
        </a:spcBef>
        <a:buFont typeface="Arial"/>
        <a:buChar char="•"/>
        <a:defRPr sz="6382" kern="1200">
          <a:solidFill>
            <a:schemeClr val="tx1"/>
          </a:solidFill>
          <a:latin typeface="+mn-lt"/>
          <a:ea typeface="+mn-ea"/>
          <a:cs typeface="+mn-cs"/>
        </a:defRPr>
      </a:lvl9pPr>
    </p:bodyStyle>
    <p:otherStyle>
      <a:defPPr>
        <a:defRPr lang="en-US"/>
      </a:defPPr>
      <a:lvl1pPr marL="0" algn="l" defTabSz="1462044" rtl="0" eaLnBrk="1" latinLnBrk="0" hangingPunct="1">
        <a:defRPr sz="5793" kern="1200">
          <a:solidFill>
            <a:schemeClr val="tx1"/>
          </a:solidFill>
          <a:latin typeface="+mn-lt"/>
          <a:ea typeface="+mn-ea"/>
          <a:cs typeface="+mn-cs"/>
        </a:defRPr>
      </a:lvl1pPr>
      <a:lvl2pPr marL="1462044" algn="l" defTabSz="1462044" rtl="0" eaLnBrk="1" latinLnBrk="0" hangingPunct="1">
        <a:defRPr sz="5793" kern="1200">
          <a:solidFill>
            <a:schemeClr val="tx1"/>
          </a:solidFill>
          <a:latin typeface="+mn-lt"/>
          <a:ea typeface="+mn-ea"/>
          <a:cs typeface="+mn-cs"/>
        </a:defRPr>
      </a:lvl2pPr>
      <a:lvl3pPr marL="2924087" algn="l" defTabSz="1462044" rtl="0" eaLnBrk="1" latinLnBrk="0" hangingPunct="1">
        <a:defRPr sz="5793" kern="1200">
          <a:solidFill>
            <a:schemeClr val="tx1"/>
          </a:solidFill>
          <a:latin typeface="+mn-lt"/>
          <a:ea typeface="+mn-ea"/>
          <a:cs typeface="+mn-cs"/>
        </a:defRPr>
      </a:lvl3pPr>
      <a:lvl4pPr marL="4386131" algn="l" defTabSz="1462044" rtl="0" eaLnBrk="1" latinLnBrk="0" hangingPunct="1">
        <a:defRPr sz="5793" kern="1200">
          <a:solidFill>
            <a:schemeClr val="tx1"/>
          </a:solidFill>
          <a:latin typeface="+mn-lt"/>
          <a:ea typeface="+mn-ea"/>
          <a:cs typeface="+mn-cs"/>
        </a:defRPr>
      </a:lvl4pPr>
      <a:lvl5pPr marL="5848174" algn="l" defTabSz="1462044" rtl="0" eaLnBrk="1" latinLnBrk="0" hangingPunct="1">
        <a:defRPr sz="5793" kern="1200">
          <a:solidFill>
            <a:schemeClr val="tx1"/>
          </a:solidFill>
          <a:latin typeface="+mn-lt"/>
          <a:ea typeface="+mn-ea"/>
          <a:cs typeface="+mn-cs"/>
        </a:defRPr>
      </a:lvl5pPr>
      <a:lvl6pPr marL="7310219" algn="l" defTabSz="1462044" rtl="0" eaLnBrk="1" latinLnBrk="0" hangingPunct="1">
        <a:defRPr sz="5793" kern="1200">
          <a:solidFill>
            <a:schemeClr val="tx1"/>
          </a:solidFill>
          <a:latin typeface="+mn-lt"/>
          <a:ea typeface="+mn-ea"/>
          <a:cs typeface="+mn-cs"/>
        </a:defRPr>
      </a:lvl6pPr>
      <a:lvl7pPr marL="8772262" algn="l" defTabSz="1462044" rtl="0" eaLnBrk="1" latinLnBrk="0" hangingPunct="1">
        <a:defRPr sz="5793" kern="1200">
          <a:solidFill>
            <a:schemeClr val="tx1"/>
          </a:solidFill>
          <a:latin typeface="+mn-lt"/>
          <a:ea typeface="+mn-ea"/>
          <a:cs typeface="+mn-cs"/>
        </a:defRPr>
      </a:lvl7pPr>
      <a:lvl8pPr marL="10234306" algn="l" defTabSz="1462044" rtl="0" eaLnBrk="1" latinLnBrk="0" hangingPunct="1">
        <a:defRPr sz="5793" kern="1200">
          <a:solidFill>
            <a:schemeClr val="tx1"/>
          </a:solidFill>
          <a:latin typeface="+mn-lt"/>
          <a:ea typeface="+mn-ea"/>
          <a:cs typeface="+mn-cs"/>
        </a:defRPr>
      </a:lvl8pPr>
      <a:lvl9pPr marL="11696349" algn="l" defTabSz="1462044" rtl="0" eaLnBrk="1" latinLnBrk="0" hangingPunct="1">
        <a:defRPr sz="579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Box 52"/>
          <p:cNvSpPr txBox="1"/>
          <p:nvPr/>
        </p:nvSpPr>
        <p:spPr>
          <a:xfrm>
            <a:off x="36713568" y="30561373"/>
            <a:ext cx="11682014" cy="1815882"/>
          </a:xfrm>
          <a:prstGeom prst="rect">
            <a:avLst/>
          </a:prstGeom>
          <a:noFill/>
        </p:spPr>
        <p:txBody>
          <a:bodyPr wrap="square" rtlCol="0">
            <a:spAutoFit/>
          </a:bodyPr>
          <a:lstStyle/>
          <a:p>
            <a:pPr algn="r"/>
            <a:r>
              <a:rPr lang="en-US" sz="2800" dirty="0"/>
              <a:t>Presented at the</a:t>
            </a:r>
            <a:br>
              <a:rPr lang="en-US" sz="2800" dirty="0"/>
            </a:br>
            <a:r>
              <a:rPr lang="en-US" sz="2800" dirty="0"/>
              <a:t>Name of Conference</a:t>
            </a:r>
          </a:p>
          <a:p>
            <a:pPr algn="r"/>
            <a:r>
              <a:rPr lang="en-US" sz="2800" dirty="0"/>
              <a:t>City and Date</a:t>
            </a:r>
          </a:p>
          <a:p>
            <a:pPr algn="r"/>
            <a:r>
              <a:rPr lang="en-US" sz="2800" dirty="0"/>
              <a:t>Poster Number:</a:t>
            </a:r>
            <a:r>
              <a:rPr lang="en-US" sz="2800" dirty="0">
                <a:solidFill>
                  <a:srgbClr val="FF0000"/>
                </a:solidFill>
              </a:rPr>
              <a:t> </a:t>
            </a:r>
            <a:r>
              <a:rPr lang="en-US" sz="2800" dirty="0"/>
              <a:t>###</a:t>
            </a:r>
          </a:p>
        </p:txBody>
      </p:sp>
      <p:sp>
        <p:nvSpPr>
          <p:cNvPr id="55" name="Title 3"/>
          <p:cNvSpPr>
            <a:spLocks noGrp="1"/>
          </p:cNvSpPr>
          <p:nvPr>
            <p:ph type="title" idx="4294967295"/>
          </p:nvPr>
        </p:nvSpPr>
        <p:spPr>
          <a:xfrm>
            <a:off x="10740021" y="898942"/>
            <a:ext cx="38794586" cy="2095218"/>
          </a:xfrm>
          <a:prstGeom prst="rect">
            <a:avLst/>
          </a:prstGeom>
        </p:spPr>
        <p:txBody>
          <a:bodyPr>
            <a:noAutofit/>
          </a:bodyPr>
          <a:lstStyle/>
          <a:p>
            <a:r>
              <a:rPr lang="en-US" sz="11500" dirty="0">
                <a:solidFill>
                  <a:schemeClr val="tx2"/>
                </a:solidFill>
              </a:rPr>
              <a:t>  Title Goes Here Title Goes Here Title Goes Here</a:t>
            </a:r>
          </a:p>
        </p:txBody>
      </p:sp>
      <p:sp>
        <p:nvSpPr>
          <p:cNvPr id="56" name="Title Placeholder 1"/>
          <p:cNvSpPr txBox="1">
            <a:spLocks/>
          </p:cNvSpPr>
          <p:nvPr/>
        </p:nvSpPr>
        <p:spPr>
          <a:xfrm>
            <a:off x="11366785" y="2960293"/>
            <a:ext cx="39447729" cy="1269352"/>
          </a:xfrm>
          <a:prstGeom prst="rect">
            <a:avLst/>
          </a:prstGeom>
        </p:spPr>
        <p:txBody>
          <a:bodyPr vert="horz" lIns="292414" tIns="146207" rIns="292414" bIns="146207" rtlCol="0" anchor="t" anchorCtr="0">
            <a:normAutofit fontScale="92500" lnSpcReduction="10000"/>
          </a:bodyPr>
          <a:lstStyle/>
          <a:p>
            <a:pPr>
              <a:lnSpc>
                <a:spcPct val="120000"/>
              </a:lnSpc>
            </a:pPr>
            <a:r>
              <a:rPr lang="en-US" sz="3200" b="1" dirty="0">
                <a:solidFill>
                  <a:schemeClr val="tx2"/>
                </a:solidFill>
                <a:latin typeface="Arial" panose="020B0604020202020204" pitchFamily="34" charset="0"/>
                <a:cs typeface="Arial" panose="020B0604020202020204" pitchFamily="34" charset="0"/>
              </a:rPr>
              <a:t>Author 1 First Name Middle Initial Last Name</a:t>
            </a:r>
            <a:r>
              <a:rPr lang="en-US" sz="3200" baseline="30000" dirty="0">
                <a:solidFill>
                  <a:schemeClr val="tx2"/>
                </a:solidFill>
                <a:latin typeface="Arial" panose="020B0604020202020204" pitchFamily="34" charset="0"/>
                <a:cs typeface="Arial" panose="020B0604020202020204" pitchFamily="34" charset="0"/>
              </a:rPr>
              <a:t>1</a:t>
            </a:r>
            <a:r>
              <a:rPr lang="en-US" sz="3200" dirty="0">
                <a:solidFill>
                  <a:schemeClr val="tx2"/>
                </a:solidFill>
                <a:latin typeface="Arial" panose="020B0604020202020204" pitchFamily="34" charset="0"/>
                <a:cs typeface="Arial" panose="020B0604020202020204" pitchFamily="34" charset="0"/>
              </a:rPr>
              <a:t>, Author 2 First Name Middle Initial Last Name</a:t>
            </a:r>
            <a:r>
              <a:rPr lang="en-US" sz="3200" baseline="30000" dirty="0">
                <a:solidFill>
                  <a:schemeClr val="tx2"/>
                </a:solidFill>
                <a:latin typeface="Arial" panose="020B0604020202020204" pitchFamily="34" charset="0"/>
                <a:cs typeface="Arial" panose="020B0604020202020204" pitchFamily="34" charset="0"/>
              </a:rPr>
              <a:t> 2</a:t>
            </a:r>
            <a:r>
              <a:rPr lang="en-US" sz="3200" dirty="0">
                <a:solidFill>
                  <a:schemeClr val="tx2"/>
                </a:solidFill>
                <a:latin typeface="Arial" panose="020B0604020202020204" pitchFamily="34" charset="0"/>
                <a:cs typeface="Arial" panose="020B0604020202020204" pitchFamily="34" charset="0"/>
              </a:rPr>
              <a:t>, Author 3 First Name Middle Initial Last Name</a:t>
            </a:r>
            <a:r>
              <a:rPr lang="en-US" sz="3200" baseline="30000" dirty="0">
                <a:solidFill>
                  <a:schemeClr val="tx2"/>
                </a:solidFill>
                <a:latin typeface="Arial" panose="020B0604020202020204" pitchFamily="34" charset="0"/>
                <a:cs typeface="Arial" panose="020B0604020202020204" pitchFamily="34" charset="0"/>
              </a:rPr>
              <a:t> 3</a:t>
            </a:r>
            <a:r>
              <a:rPr lang="en-US" sz="3200" dirty="0">
                <a:solidFill>
                  <a:schemeClr val="tx2"/>
                </a:solidFill>
                <a:latin typeface="Arial" panose="020B0604020202020204" pitchFamily="34" charset="0"/>
                <a:cs typeface="Arial" panose="020B0604020202020204" pitchFamily="34" charset="0"/>
              </a:rPr>
              <a:t> for the Research Group Name (</a:t>
            </a:r>
            <a:r>
              <a:rPr lang="en-US" sz="3200" b="1" dirty="0">
                <a:solidFill>
                  <a:schemeClr val="tx2"/>
                </a:solidFill>
                <a:latin typeface="Arial" panose="020B0604020202020204" pitchFamily="34" charset="0"/>
                <a:cs typeface="Arial" panose="020B0604020202020204" pitchFamily="34" charset="0"/>
              </a:rPr>
              <a:t>Bold presenting author’s name</a:t>
            </a:r>
            <a:r>
              <a:rPr lang="en-US" sz="3200" dirty="0">
                <a:solidFill>
                  <a:schemeClr val="tx2"/>
                </a:solidFill>
                <a:latin typeface="Arial" panose="020B0604020202020204" pitchFamily="34" charset="0"/>
                <a:cs typeface="Arial" panose="020B0604020202020204" pitchFamily="34" charset="0"/>
              </a:rPr>
              <a:t>)</a:t>
            </a:r>
          </a:p>
          <a:p>
            <a:pPr>
              <a:lnSpc>
                <a:spcPct val="120000"/>
              </a:lnSpc>
            </a:pPr>
            <a:r>
              <a:rPr lang="en-US" sz="3200" baseline="30000" dirty="0">
                <a:solidFill>
                  <a:schemeClr val="tx2"/>
                </a:solidFill>
                <a:latin typeface="Arial" panose="020B0604020202020204" pitchFamily="34" charset="0"/>
                <a:cs typeface="Arial" panose="020B0604020202020204" pitchFamily="34" charset="0"/>
              </a:rPr>
              <a:t>1</a:t>
            </a:r>
            <a:r>
              <a:rPr lang="en-US" sz="3200" dirty="0">
                <a:solidFill>
                  <a:schemeClr val="tx2"/>
                </a:solidFill>
                <a:latin typeface="Arial" panose="020B0604020202020204" pitchFamily="34" charset="0"/>
                <a:cs typeface="Arial" panose="020B0604020202020204" pitchFamily="34" charset="0"/>
              </a:rPr>
              <a:t>Institution 1 Name, City, State (if US), Country, </a:t>
            </a:r>
            <a:r>
              <a:rPr lang="en-US" sz="3200" baseline="30000" dirty="0">
                <a:solidFill>
                  <a:schemeClr val="tx2"/>
                </a:solidFill>
                <a:latin typeface="Arial" panose="020B0604020202020204" pitchFamily="34" charset="0"/>
                <a:cs typeface="Arial" panose="020B0604020202020204" pitchFamily="34" charset="0"/>
              </a:rPr>
              <a:t>2</a:t>
            </a:r>
            <a:r>
              <a:rPr lang="en-US" sz="3200" dirty="0">
                <a:solidFill>
                  <a:schemeClr val="tx2"/>
                </a:solidFill>
                <a:latin typeface="Arial" panose="020B0604020202020204" pitchFamily="34" charset="0"/>
                <a:cs typeface="Arial" panose="020B0604020202020204" pitchFamily="34" charset="0"/>
              </a:rPr>
              <a:t>Insittution 2 Name, City, Country, </a:t>
            </a:r>
            <a:r>
              <a:rPr lang="en-US" sz="3200" baseline="30000" dirty="0">
                <a:solidFill>
                  <a:schemeClr val="tx2"/>
                </a:solidFill>
                <a:latin typeface="Arial" panose="020B0604020202020204" pitchFamily="34" charset="0"/>
                <a:cs typeface="Arial" panose="020B0604020202020204" pitchFamily="34" charset="0"/>
              </a:rPr>
              <a:t>3</a:t>
            </a:r>
            <a:r>
              <a:rPr lang="en-US" sz="3200" dirty="0">
                <a:solidFill>
                  <a:schemeClr val="tx2"/>
                </a:solidFill>
                <a:latin typeface="Arial" panose="020B0604020202020204" pitchFamily="34" charset="0"/>
                <a:cs typeface="Arial" panose="020B0604020202020204" pitchFamily="34" charset="0"/>
              </a:rPr>
              <a:t>Institution 3 Name, City, Country</a:t>
            </a:r>
          </a:p>
        </p:txBody>
      </p:sp>
      <p:sp>
        <p:nvSpPr>
          <p:cNvPr id="47" name="Text Placeholder 2"/>
          <p:cNvSpPr txBox="1">
            <a:spLocks/>
          </p:cNvSpPr>
          <p:nvPr/>
        </p:nvSpPr>
        <p:spPr>
          <a:xfrm>
            <a:off x="11379200" y="30767681"/>
            <a:ext cx="29388960" cy="1403265"/>
          </a:xfrm>
          <a:prstGeom prst="rect">
            <a:avLst/>
          </a:prstGeom>
        </p:spPr>
        <p:txBody>
          <a:bodyPr vert="horz" wrap="square" lIns="292414" tIns="146207" rIns="292414" bIns="146207" rtlCol="0">
            <a:spAutoFit/>
          </a:bodyPr>
          <a:lstStyle/>
          <a:p>
            <a:pPr lvl="0" algn="ctr"/>
            <a:r>
              <a:rPr lang="en-US" sz="2400" dirty="0"/>
              <a:t>Overall support for the HIV Prevention Trials Network (HPTN) is provided by the National Institute of Allergy and Infectious Diseases (NIAID), Office of the Director (OD), National Institutes of Health (NIH), National Institute on Drug Abuse (NIDA), the National Institute of Mental Health (NIMH), and the Eunice Kennedy Shriver National Institute of Child Health and Human Development (NICHD) under Award Numbers UM1AI068619-15 (HPTN Leadership and Operations Center), UM1AI068617-15 (HPTN Statistical and Data Management Center), and UM1AI068613-15 (HPTN Laboratory Center).</a:t>
            </a:r>
          </a:p>
        </p:txBody>
      </p:sp>
      <p:sp>
        <p:nvSpPr>
          <p:cNvPr id="22" name="Rectangle 21">
            <a:extLst>
              <a:ext uri="{FF2B5EF4-FFF2-40B4-BE49-F238E27FC236}">
                <a16:creationId xmlns:a16="http://schemas.microsoft.com/office/drawing/2014/main" id="{1A23F716-CAB6-40BD-B1AE-01EFA87AE321}"/>
              </a:ext>
            </a:extLst>
          </p:cNvPr>
          <p:cNvSpPr/>
          <p:nvPr/>
        </p:nvSpPr>
        <p:spPr>
          <a:xfrm>
            <a:off x="14207359" y="5036176"/>
            <a:ext cx="21393524" cy="1390359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11163">
              <a:lnSpc>
                <a:spcPct val="110000"/>
              </a:lnSpc>
              <a:spcBef>
                <a:spcPts val="0"/>
              </a:spcBef>
            </a:pPr>
            <a:br>
              <a:rPr lang="en-US" sz="9600" dirty="0">
                <a:latin typeface="Arial" panose="020B0604020202020204" pitchFamily="34" charset="0"/>
                <a:ea typeface="Roboto" panose="02000000000000000000" pitchFamily="2" charset="0"/>
                <a:cs typeface="Arial" panose="020B0604020202020204" pitchFamily="34" charset="0"/>
              </a:rPr>
            </a:br>
            <a:endParaRPr lang="en-US" sz="9600" dirty="0">
              <a:latin typeface="Arial" panose="020B0604020202020204" pitchFamily="34" charset="0"/>
              <a:ea typeface="Roboto" panose="02000000000000000000" pitchFamily="2" charset="0"/>
              <a:cs typeface="Arial" panose="020B0604020202020204" pitchFamily="34" charset="0"/>
            </a:endParaRPr>
          </a:p>
        </p:txBody>
      </p:sp>
      <p:graphicFrame>
        <p:nvGraphicFramePr>
          <p:cNvPr id="46" name="Chart 45">
            <a:extLst>
              <a:ext uri="{FF2B5EF4-FFF2-40B4-BE49-F238E27FC236}">
                <a16:creationId xmlns:a16="http://schemas.microsoft.com/office/drawing/2014/main" id="{9C95113B-59B9-41CB-8669-71FDACE45079}"/>
              </a:ext>
            </a:extLst>
          </p:cNvPr>
          <p:cNvGraphicFramePr>
            <a:graphicFrameLocks/>
          </p:cNvGraphicFramePr>
          <p:nvPr>
            <p:extLst>
              <p:ext uri="{D42A27DB-BD31-4B8C-83A1-F6EECF244321}">
                <p14:modId xmlns:p14="http://schemas.microsoft.com/office/powerpoint/2010/main" val="2008588083"/>
              </p:ext>
            </p:extLst>
          </p:nvPr>
        </p:nvGraphicFramePr>
        <p:xfrm>
          <a:off x="40031115" y="13137164"/>
          <a:ext cx="8887889" cy="6816983"/>
        </p:xfrm>
        <a:graphic>
          <a:graphicData uri="http://schemas.openxmlformats.org/drawingml/2006/chart">
            <c:chart xmlns:c="http://schemas.openxmlformats.org/drawingml/2006/chart" xmlns:r="http://schemas.openxmlformats.org/officeDocument/2006/relationships" r:id="rId3"/>
          </a:graphicData>
        </a:graphic>
      </p:graphicFrame>
      <p:sp>
        <p:nvSpPr>
          <p:cNvPr id="49" name="Rectangle 48">
            <a:extLst>
              <a:ext uri="{FF2B5EF4-FFF2-40B4-BE49-F238E27FC236}">
                <a16:creationId xmlns:a16="http://schemas.microsoft.com/office/drawing/2014/main" id="{D52001C4-C160-4F64-A1DC-2705BC6DBE0E}"/>
              </a:ext>
            </a:extLst>
          </p:cNvPr>
          <p:cNvSpPr/>
          <p:nvPr/>
        </p:nvSpPr>
        <p:spPr>
          <a:xfrm>
            <a:off x="36669850" y="14552457"/>
            <a:ext cx="4098310" cy="3986395"/>
          </a:xfrm>
          <a:prstGeom prst="rect">
            <a:avLst/>
          </a:prstGeom>
          <a:solidFill>
            <a:schemeClr val="bg1">
              <a:lumMod val="75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534" dirty="0">
                <a:solidFill>
                  <a:srgbClr val="1F354B"/>
                </a:solidFill>
              </a:rPr>
              <a:t>Photo(s) or graphic(s)</a:t>
            </a:r>
          </a:p>
        </p:txBody>
      </p:sp>
      <p:graphicFrame>
        <p:nvGraphicFramePr>
          <p:cNvPr id="96" name="Table 95">
            <a:extLst>
              <a:ext uri="{FF2B5EF4-FFF2-40B4-BE49-F238E27FC236}">
                <a16:creationId xmlns:a16="http://schemas.microsoft.com/office/drawing/2014/main" id="{22FB5E23-F3AB-4933-BB25-F7ABE1E4F019}"/>
              </a:ext>
            </a:extLst>
          </p:cNvPr>
          <p:cNvGraphicFramePr>
            <a:graphicFrameLocks noGrp="1"/>
          </p:cNvGraphicFramePr>
          <p:nvPr>
            <p:extLst>
              <p:ext uri="{D42A27DB-BD31-4B8C-83A1-F6EECF244321}">
                <p14:modId xmlns:p14="http://schemas.microsoft.com/office/powerpoint/2010/main" val="3019377056"/>
              </p:ext>
            </p:extLst>
          </p:nvPr>
        </p:nvGraphicFramePr>
        <p:xfrm>
          <a:off x="999914" y="21133992"/>
          <a:ext cx="12433939" cy="7910909"/>
        </p:xfrm>
        <a:graphic>
          <a:graphicData uri="http://schemas.openxmlformats.org/drawingml/2006/table">
            <a:tbl>
              <a:tblPr/>
              <a:tblGrid>
                <a:gridCol w="5969778">
                  <a:extLst>
                    <a:ext uri="{9D8B030D-6E8A-4147-A177-3AD203B41FA5}">
                      <a16:colId xmlns:a16="http://schemas.microsoft.com/office/drawing/2014/main" val="20000"/>
                    </a:ext>
                  </a:extLst>
                </a:gridCol>
                <a:gridCol w="3366129">
                  <a:extLst>
                    <a:ext uri="{9D8B030D-6E8A-4147-A177-3AD203B41FA5}">
                      <a16:colId xmlns:a16="http://schemas.microsoft.com/office/drawing/2014/main" val="20001"/>
                    </a:ext>
                  </a:extLst>
                </a:gridCol>
                <a:gridCol w="3098032">
                  <a:extLst>
                    <a:ext uri="{9D8B030D-6E8A-4147-A177-3AD203B41FA5}">
                      <a16:colId xmlns:a16="http://schemas.microsoft.com/office/drawing/2014/main" val="20002"/>
                    </a:ext>
                  </a:extLst>
                </a:gridCol>
              </a:tblGrid>
              <a:tr h="1421192">
                <a:tc>
                  <a:txBody>
                    <a:bodyPr/>
                    <a:lstStyle/>
                    <a:p>
                      <a:pPr algn="l" fontAlgn="ctr"/>
                      <a:endParaRPr lang="en-US" sz="2700" b="1" i="0" u="none" strike="noStrike" dirty="0">
                        <a:solidFill>
                          <a:srgbClr val="FFFFFF"/>
                        </a:solidFill>
                        <a:effectLst/>
                        <a:latin typeface="Arial" panose="020B0604020202020204" pitchFamily="34" charset="0"/>
                        <a:cs typeface="Arial" panose="020B0604020202020204" pitchFamily="34" charset="0"/>
                      </a:endParaRPr>
                    </a:p>
                  </a:txBody>
                  <a:tcPr marL="247569" marR="20631" marT="20631" marB="0" anchor="ctr">
                    <a:lnL>
                      <a:noFill/>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1"/>
                    </a:solidFill>
                  </a:tcPr>
                </a:tc>
                <a:tc>
                  <a:txBody>
                    <a:bodyPr/>
                    <a:lstStyle/>
                    <a:p>
                      <a:pPr algn="ctr" fontAlgn="ctr"/>
                      <a:r>
                        <a:rPr lang="pt-BR" sz="2700" b="1" i="0" u="none" strike="noStrike" dirty="0">
                          <a:solidFill>
                            <a:srgbClr val="FFFFFF"/>
                          </a:solidFill>
                          <a:effectLst/>
                          <a:latin typeface="Arial" panose="020B0604020202020204" pitchFamily="34" charset="0"/>
                          <a:cs typeface="Arial" panose="020B0604020202020204" pitchFamily="34" charset="0"/>
                        </a:rPr>
                        <a:t>Beira, </a:t>
                      </a:r>
                      <a:br>
                        <a:rPr lang="pt-BR" sz="2700" b="1" i="0" u="none" strike="noStrike" dirty="0">
                          <a:solidFill>
                            <a:srgbClr val="FFFFFF"/>
                          </a:solidFill>
                          <a:effectLst/>
                          <a:latin typeface="Arial" panose="020B0604020202020204" pitchFamily="34" charset="0"/>
                          <a:cs typeface="Arial" panose="020B0604020202020204" pitchFamily="34" charset="0"/>
                        </a:rPr>
                      </a:br>
                      <a:r>
                        <a:rPr lang="pt-BR" sz="2700" b="1" i="0" u="none" strike="noStrike" dirty="0" err="1">
                          <a:solidFill>
                            <a:srgbClr val="FFFFFF"/>
                          </a:solidFill>
                          <a:effectLst/>
                          <a:latin typeface="Arial" panose="020B0604020202020204" pitchFamily="34" charset="0"/>
                          <a:cs typeface="Arial" panose="020B0604020202020204" pitchFamily="34" charset="0"/>
                        </a:rPr>
                        <a:t>Sofala</a:t>
                      </a:r>
                      <a:r>
                        <a:rPr lang="pt-BR" sz="2700" b="1" i="0" u="none" strike="noStrike" dirty="0">
                          <a:solidFill>
                            <a:srgbClr val="FFFFFF"/>
                          </a:solidFill>
                          <a:effectLst/>
                          <a:latin typeface="Arial" panose="020B0604020202020204" pitchFamily="34" charset="0"/>
                          <a:cs typeface="Arial" panose="020B0604020202020204" pitchFamily="34" charset="0"/>
                        </a:rPr>
                        <a:t> </a:t>
                      </a:r>
                      <a:r>
                        <a:rPr lang="pt-BR" sz="2700" b="1" i="0" u="none" strike="noStrike" dirty="0" err="1">
                          <a:solidFill>
                            <a:srgbClr val="FFFFFF"/>
                          </a:solidFill>
                          <a:effectLst/>
                          <a:latin typeface="Arial" panose="020B0604020202020204" pitchFamily="34" charset="0"/>
                          <a:cs typeface="Arial" panose="020B0604020202020204" pitchFamily="34" charset="0"/>
                        </a:rPr>
                        <a:t>Province</a:t>
                      </a:r>
                      <a:endParaRPr lang="pt-BR" sz="2700" b="1" i="0" u="none" strike="noStrike" dirty="0">
                        <a:solidFill>
                          <a:srgbClr val="FFFFFF"/>
                        </a:solidFill>
                        <a:effectLst/>
                        <a:latin typeface="Arial" panose="020B0604020202020204" pitchFamily="34" charset="0"/>
                        <a:cs typeface="Arial" panose="020B0604020202020204" pitchFamily="34" charset="0"/>
                      </a:endParaRPr>
                    </a:p>
                  </a:txBody>
                  <a:tcPr marL="20631" marR="20631" marT="206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chemeClr val="accent1"/>
                    </a:solidFill>
                  </a:tcPr>
                </a:tc>
                <a:tc>
                  <a:txBody>
                    <a:bodyPr/>
                    <a:lstStyle/>
                    <a:p>
                      <a:pPr algn="ctr" fontAlgn="ctr"/>
                      <a:r>
                        <a:rPr lang="is-IS" sz="2700" b="1" i="0" u="none" strike="noStrike" dirty="0">
                          <a:solidFill>
                            <a:srgbClr val="FFFFFF"/>
                          </a:solidFill>
                          <a:effectLst/>
                          <a:latin typeface="Arial" panose="020B0604020202020204" pitchFamily="34" charset="0"/>
                          <a:cs typeface="Arial" panose="020B0604020202020204" pitchFamily="34" charset="0"/>
                        </a:rPr>
                        <a:t>Chókwè, </a:t>
                      </a:r>
                      <a:br>
                        <a:rPr lang="is-IS" sz="2700" b="1" i="0" u="none" strike="noStrike" dirty="0">
                          <a:solidFill>
                            <a:srgbClr val="FFFFFF"/>
                          </a:solidFill>
                          <a:effectLst/>
                          <a:latin typeface="Arial" panose="020B0604020202020204" pitchFamily="34" charset="0"/>
                          <a:cs typeface="Arial" panose="020B0604020202020204" pitchFamily="34" charset="0"/>
                        </a:rPr>
                      </a:br>
                      <a:r>
                        <a:rPr lang="is-IS" sz="2700" b="1" i="0" u="none" strike="noStrike" dirty="0">
                          <a:solidFill>
                            <a:srgbClr val="FFFFFF"/>
                          </a:solidFill>
                          <a:effectLst/>
                          <a:latin typeface="Arial" panose="020B0604020202020204" pitchFamily="34" charset="0"/>
                          <a:cs typeface="Arial" panose="020B0604020202020204" pitchFamily="34" charset="0"/>
                        </a:rPr>
                        <a:t>Gaza Province</a:t>
                      </a:r>
                    </a:p>
                  </a:txBody>
                  <a:tcPr marL="20631" marR="20631" marT="20631" marB="0" anchor="ctr">
                    <a:lnL w="190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871232">
                <a:tc>
                  <a:txBody>
                    <a:bodyPr/>
                    <a:lstStyle/>
                    <a:p>
                      <a:pPr algn="l" fontAlgn="ctr"/>
                      <a:r>
                        <a:rPr lang="en-US" sz="2700" b="0" i="0" u="none" strike="noStrike" dirty="0">
                          <a:solidFill>
                            <a:srgbClr val="000000"/>
                          </a:solidFill>
                          <a:effectLst/>
                          <a:latin typeface="Arial" panose="020B0604020202020204" pitchFamily="34" charset="0"/>
                          <a:cs typeface="Arial" panose="020B0604020202020204" pitchFamily="34" charset="0"/>
                        </a:rPr>
                        <a:t> </a:t>
                      </a:r>
                    </a:p>
                  </a:txBody>
                  <a:tcPr marL="247569" marR="20631" marT="20631"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solidFill>
                  </a:tcPr>
                </a:tc>
                <a:tc>
                  <a:txBody>
                    <a:bodyPr/>
                    <a:lstStyle/>
                    <a:p>
                      <a:pPr algn="ctr" fontAlgn="ctr"/>
                      <a:r>
                        <a:rPr lang="en-US" sz="2700" b="0" i="0" u="none" strike="noStrike" dirty="0">
                          <a:solidFill>
                            <a:srgbClr val="000000"/>
                          </a:solidFill>
                          <a:effectLst/>
                          <a:latin typeface="Arial" panose="020B0604020202020204" pitchFamily="34" charset="0"/>
                          <a:cs typeface="Arial" panose="020B0604020202020204" pitchFamily="34" charset="0"/>
                        </a:rPr>
                        <a:t>(N=706)</a:t>
                      </a:r>
                    </a:p>
                  </a:txBody>
                  <a:tcPr marL="20631" marR="20631" marT="206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solidFill>
                  </a:tcPr>
                </a:tc>
                <a:tc>
                  <a:txBody>
                    <a:bodyPr/>
                    <a:lstStyle/>
                    <a:p>
                      <a:pPr algn="ctr" fontAlgn="ctr"/>
                      <a:r>
                        <a:rPr lang="en-US" sz="2700" b="0" i="0" u="none" strike="noStrike" dirty="0">
                          <a:solidFill>
                            <a:srgbClr val="000000"/>
                          </a:solidFill>
                          <a:effectLst/>
                          <a:latin typeface="Arial" panose="020B0604020202020204" pitchFamily="34" charset="0"/>
                          <a:cs typeface="Arial" panose="020B0604020202020204" pitchFamily="34" charset="0"/>
                        </a:rPr>
                        <a:t>(N=476)</a:t>
                      </a:r>
                    </a:p>
                  </a:txBody>
                  <a:tcPr marL="20631" marR="20631" marT="20631"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2346872">
                <a:tc>
                  <a:txBody>
                    <a:bodyPr/>
                    <a:lstStyle/>
                    <a:p>
                      <a:pPr algn="l" fontAlgn="ctr"/>
                      <a:r>
                        <a:rPr lang="en-US" sz="2700" b="0" i="0" u="none" strike="noStrike" dirty="0">
                          <a:solidFill>
                            <a:srgbClr val="000000"/>
                          </a:solidFill>
                          <a:effectLst/>
                          <a:latin typeface="Arial" panose="020B0604020202020204" pitchFamily="34" charset="0"/>
                          <a:cs typeface="Arial" panose="020B0604020202020204" pitchFamily="34" charset="0"/>
                        </a:rPr>
                        <a:t>HIV prevalence </a:t>
                      </a:r>
                      <a:br>
                        <a:rPr lang="en-US" sz="2700" b="0" i="0" u="none" strike="noStrike" dirty="0">
                          <a:solidFill>
                            <a:srgbClr val="000000"/>
                          </a:solidFill>
                          <a:effectLst/>
                          <a:latin typeface="Arial" panose="020B0604020202020204" pitchFamily="34" charset="0"/>
                          <a:cs typeface="Arial" panose="020B0604020202020204" pitchFamily="34" charset="0"/>
                        </a:rPr>
                      </a:br>
                      <a:r>
                        <a:rPr lang="en-US" sz="2700" b="0" i="0" u="none" strike="noStrike" dirty="0">
                          <a:solidFill>
                            <a:srgbClr val="000000"/>
                          </a:solidFill>
                          <a:effectLst/>
                          <a:latin typeface="Arial" panose="020B0604020202020204" pitchFamily="34" charset="0"/>
                          <a:cs typeface="Arial" panose="020B0604020202020204" pitchFamily="34" charset="0"/>
                        </a:rPr>
                        <a:t>(% and 95% </a:t>
                      </a:r>
                      <a:br>
                        <a:rPr lang="en-US" sz="2700" b="0" i="0" u="none" strike="noStrike" dirty="0">
                          <a:solidFill>
                            <a:srgbClr val="000000"/>
                          </a:solidFill>
                          <a:effectLst/>
                          <a:latin typeface="Arial" panose="020B0604020202020204" pitchFamily="34" charset="0"/>
                          <a:cs typeface="Arial" panose="020B0604020202020204" pitchFamily="34" charset="0"/>
                        </a:rPr>
                      </a:br>
                      <a:r>
                        <a:rPr lang="en-US" sz="2700" b="0" i="0" u="none" strike="noStrike" dirty="0">
                          <a:solidFill>
                            <a:srgbClr val="000000"/>
                          </a:solidFill>
                          <a:effectLst/>
                          <a:latin typeface="Arial" panose="020B0604020202020204" pitchFamily="34" charset="0"/>
                          <a:cs typeface="Arial" panose="020B0604020202020204" pitchFamily="34" charset="0"/>
                        </a:rPr>
                        <a:t>confidence interval)</a:t>
                      </a:r>
                    </a:p>
                  </a:txBody>
                  <a:tcPr marL="247569" marR="20631" marT="20631"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700" b="0" i="0" u="none" strike="noStrike" dirty="0">
                          <a:solidFill>
                            <a:srgbClr val="000000"/>
                          </a:solidFill>
                          <a:effectLst/>
                          <a:latin typeface="Arial" panose="020B0604020202020204" pitchFamily="34" charset="0"/>
                          <a:cs typeface="Arial" panose="020B0604020202020204" pitchFamily="34" charset="0"/>
                        </a:rPr>
                        <a:t>35.7% </a:t>
                      </a:r>
                      <a:br>
                        <a:rPr lang="en-US" sz="2700" b="0" i="0" u="none" strike="noStrike" dirty="0">
                          <a:solidFill>
                            <a:srgbClr val="000000"/>
                          </a:solidFill>
                          <a:effectLst/>
                          <a:latin typeface="Arial" panose="020B0604020202020204" pitchFamily="34" charset="0"/>
                          <a:cs typeface="Arial" panose="020B0604020202020204" pitchFamily="34" charset="0"/>
                        </a:rPr>
                      </a:br>
                      <a:r>
                        <a:rPr lang="en-US" sz="2700" b="0" i="0" u="none" strike="noStrike" dirty="0">
                          <a:solidFill>
                            <a:srgbClr val="000000"/>
                          </a:solidFill>
                          <a:effectLst/>
                          <a:latin typeface="Arial" panose="020B0604020202020204" pitchFamily="34" charset="0"/>
                          <a:cs typeface="Arial" panose="020B0604020202020204" pitchFamily="34" charset="0"/>
                        </a:rPr>
                        <a:t>(32.2–39.4)</a:t>
                      </a:r>
                    </a:p>
                  </a:txBody>
                  <a:tcPr marL="20631" marR="20631" marT="206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700" b="0" i="0" u="none" strike="noStrike" dirty="0">
                          <a:solidFill>
                            <a:srgbClr val="000000"/>
                          </a:solidFill>
                          <a:effectLst/>
                          <a:latin typeface="Arial" panose="020B0604020202020204" pitchFamily="34" charset="0"/>
                          <a:cs typeface="Arial" panose="020B0604020202020204" pitchFamily="34" charset="0"/>
                        </a:rPr>
                        <a:t>35.3% </a:t>
                      </a:r>
                      <a:br>
                        <a:rPr lang="en-US" sz="2700" b="0" i="0" u="none" strike="noStrike" dirty="0">
                          <a:solidFill>
                            <a:srgbClr val="000000"/>
                          </a:solidFill>
                          <a:effectLst/>
                          <a:latin typeface="Arial" panose="020B0604020202020204" pitchFamily="34" charset="0"/>
                          <a:cs typeface="Arial" panose="020B0604020202020204" pitchFamily="34" charset="0"/>
                        </a:rPr>
                      </a:br>
                      <a:r>
                        <a:rPr lang="en-US" sz="2700" b="0" i="0" u="none" strike="noStrike" dirty="0">
                          <a:solidFill>
                            <a:srgbClr val="000000"/>
                          </a:solidFill>
                          <a:effectLst/>
                          <a:latin typeface="Arial" panose="020B0604020202020204" pitchFamily="34" charset="0"/>
                          <a:cs typeface="Arial" panose="020B0604020202020204" pitchFamily="34" charset="0"/>
                        </a:rPr>
                        <a:t>(31.0–39.8)</a:t>
                      </a:r>
                    </a:p>
                  </a:txBody>
                  <a:tcPr marL="20631" marR="20631" marT="20631"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2"/>
                  </a:ext>
                </a:extLst>
              </a:tr>
              <a:tr h="902644">
                <a:tc>
                  <a:txBody>
                    <a:bodyPr/>
                    <a:lstStyle/>
                    <a:p>
                      <a:pPr algn="l" fontAlgn="ctr"/>
                      <a:r>
                        <a:rPr lang="en-US" sz="2700" b="0" i="0" u="none" strike="noStrike">
                          <a:solidFill>
                            <a:srgbClr val="000000"/>
                          </a:solidFill>
                          <a:effectLst/>
                          <a:latin typeface="Arial" panose="020B0604020202020204" pitchFamily="34" charset="0"/>
                          <a:cs typeface="Arial" panose="020B0604020202020204" pitchFamily="34" charset="0"/>
                        </a:rPr>
                        <a:t>Hispanic Ethnicity</a:t>
                      </a:r>
                    </a:p>
                  </a:txBody>
                  <a:tcPr marL="247569" marR="20631" marT="20631"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700" b="0" i="0" u="none" strike="noStrike">
                          <a:solidFill>
                            <a:srgbClr val="000000"/>
                          </a:solidFill>
                          <a:effectLst/>
                          <a:latin typeface="Arial" panose="020B0604020202020204" pitchFamily="34" charset="0"/>
                          <a:cs typeface="Arial" panose="020B0604020202020204" pitchFamily="34" charset="0"/>
                        </a:rPr>
                        <a:t>88%</a:t>
                      </a:r>
                    </a:p>
                  </a:txBody>
                  <a:tcPr marL="20631" marR="20631" marT="206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2700" b="0" i="0" u="none" strike="noStrike">
                          <a:solidFill>
                            <a:srgbClr val="000000"/>
                          </a:solidFill>
                          <a:effectLst/>
                          <a:latin typeface="Arial" panose="020B0604020202020204" pitchFamily="34" charset="0"/>
                          <a:cs typeface="Arial" panose="020B0604020202020204" pitchFamily="34" charset="0"/>
                        </a:rPr>
                        <a:t>12%</a:t>
                      </a:r>
                    </a:p>
                  </a:txBody>
                  <a:tcPr marL="20631" marR="20631" marT="20631"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extLst>
                  <a:ext uri="{0D108BD9-81ED-4DB2-BD59-A6C34878D82A}">
                    <a16:rowId xmlns:a16="http://schemas.microsoft.com/office/drawing/2014/main" val="10003"/>
                  </a:ext>
                </a:extLst>
              </a:tr>
              <a:tr h="947777">
                <a:tc>
                  <a:txBody>
                    <a:bodyPr/>
                    <a:lstStyle/>
                    <a:p>
                      <a:pPr algn="l" fontAlgn="ctr"/>
                      <a:r>
                        <a:rPr lang="en-US" sz="2700" b="0" i="0" u="none" strike="noStrike">
                          <a:solidFill>
                            <a:srgbClr val="000000"/>
                          </a:solidFill>
                          <a:effectLst/>
                          <a:latin typeface="Arial" panose="020B0604020202020204" pitchFamily="34" charset="0"/>
                          <a:cs typeface="Arial" panose="020B0604020202020204" pitchFamily="34" charset="0"/>
                        </a:rPr>
                        <a:t>Single Relationship Status</a:t>
                      </a:r>
                    </a:p>
                  </a:txBody>
                  <a:tcPr marL="247569" marR="20631" marT="20631"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700" b="0" i="0" u="none" strike="noStrike">
                          <a:solidFill>
                            <a:srgbClr val="000000"/>
                          </a:solidFill>
                          <a:effectLst/>
                          <a:latin typeface="Arial" panose="020B0604020202020204" pitchFamily="34" charset="0"/>
                          <a:cs typeface="Arial" panose="020B0604020202020204" pitchFamily="34" charset="0"/>
                        </a:rPr>
                        <a:t>31%</a:t>
                      </a:r>
                    </a:p>
                  </a:txBody>
                  <a:tcPr marL="20631" marR="20631" marT="206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2700" b="0" i="0" u="none" strike="noStrike" dirty="0">
                          <a:solidFill>
                            <a:srgbClr val="000000"/>
                          </a:solidFill>
                          <a:effectLst/>
                          <a:latin typeface="Arial" panose="020B0604020202020204" pitchFamily="34" charset="0"/>
                          <a:cs typeface="Arial" panose="020B0604020202020204" pitchFamily="34" charset="0"/>
                        </a:rPr>
                        <a:t>37%</a:t>
                      </a:r>
                    </a:p>
                  </a:txBody>
                  <a:tcPr marL="20631" marR="20631" marT="20631"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4"/>
                  </a:ext>
                </a:extLst>
              </a:tr>
              <a:tr h="1421192">
                <a:tc>
                  <a:txBody>
                    <a:bodyPr/>
                    <a:lstStyle/>
                    <a:p>
                      <a:pPr algn="l" fontAlgn="ctr"/>
                      <a:r>
                        <a:rPr lang="en-US" sz="2700" b="0" i="0" u="none" strike="noStrike" dirty="0">
                          <a:solidFill>
                            <a:srgbClr val="000000"/>
                          </a:solidFill>
                          <a:effectLst/>
                          <a:latin typeface="Arial" panose="020B0604020202020204" pitchFamily="34" charset="0"/>
                          <a:cs typeface="Arial" panose="020B0604020202020204" pitchFamily="34" charset="0"/>
                        </a:rPr>
                        <a:t>Unemployed in </a:t>
                      </a:r>
                      <a:br>
                        <a:rPr lang="en-US" sz="2700" b="0" i="0" u="none" strike="noStrike" dirty="0">
                          <a:solidFill>
                            <a:srgbClr val="000000"/>
                          </a:solidFill>
                          <a:effectLst/>
                          <a:latin typeface="Arial" panose="020B0604020202020204" pitchFamily="34" charset="0"/>
                          <a:cs typeface="Arial" panose="020B0604020202020204" pitchFamily="34" charset="0"/>
                        </a:rPr>
                      </a:br>
                      <a:r>
                        <a:rPr lang="en-US" sz="2700" b="0" i="0" u="none" strike="noStrike" dirty="0">
                          <a:solidFill>
                            <a:srgbClr val="000000"/>
                          </a:solidFill>
                          <a:effectLst/>
                          <a:latin typeface="Arial" panose="020B0604020202020204" pitchFamily="34" charset="0"/>
                          <a:cs typeface="Arial" panose="020B0604020202020204" pitchFamily="34" charset="0"/>
                        </a:rPr>
                        <a:t>Past 12 Months</a:t>
                      </a:r>
                    </a:p>
                  </a:txBody>
                  <a:tcPr marL="247569" marR="20631" marT="20631"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700" b="0" i="0" u="none" strike="noStrike" dirty="0">
                          <a:solidFill>
                            <a:srgbClr val="000000"/>
                          </a:solidFill>
                          <a:effectLst/>
                          <a:latin typeface="Arial" panose="020B0604020202020204" pitchFamily="34" charset="0"/>
                          <a:cs typeface="Arial" panose="020B0604020202020204" pitchFamily="34" charset="0"/>
                        </a:rPr>
                        <a:t>14%</a:t>
                      </a:r>
                    </a:p>
                  </a:txBody>
                  <a:tcPr marL="20631" marR="20631" marT="20631"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2700" b="0" i="0" u="none" strike="noStrike" dirty="0">
                          <a:solidFill>
                            <a:srgbClr val="000000"/>
                          </a:solidFill>
                          <a:effectLst/>
                          <a:latin typeface="Arial" panose="020B0604020202020204" pitchFamily="34" charset="0"/>
                          <a:cs typeface="Arial" panose="020B0604020202020204" pitchFamily="34" charset="0"/>
                        </a:rPr>
                        <a:t>25%</a:t>
                      </a:r>
                    </a:p>
                  </a:txBody>
                  <a:tcPr marL="20631" marR="20631" marT="20631"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B7DEE8"/>
                    </a:solidFill>
                  </a:tcPr>
                </a:tc>
                <a:extLst>
                  <a:ext uri="{0D108BD9-81ED-4DB2-BD59-A6C34878D82A}">
                    <a16:rowId xmlns:a16="http://schemas.microsoft.com/office/drawing/2014/main" val="10005"/>
                  </a:ext>
                </a:extLst>
              </a:tr>
            </a:tbl>
          </a:graphicData>
        </a:graphic>
      </p:graphicFrame>
      <p:sp>
        <p:nvSpPr>
          <p:cNvPr id="97" name="TextBox 96">
            <a:extLst>
              <a:ext uri="{FF2B5EF4-FFF2-40B4-BE49-F238E27FC236}">
                <a16:creationId xmlns:a16="http://schemas.microsoft.com/office/drawing/2014/main" id="{3ECC521D-95DE-4535-B2D4-FA9F40256F2E}"/>
              </a:ext>
            </a:extLst>
          </p:cNvPr>
          <p:cNvSpPr txBox="1"/>
          <p:nvPr/>
        </p:nvSpPr>
        <p:spPr>
          <a:xfrm>
            <a:off x="999917" y="20497796"/>
            <a:ext cx="6881340" cy="454868"/>
          </a:xfrm>
          <a:prstGeom prst="rect">
            <a:avLst/>
          </a:prstGeom>
          <a:noFill/>
        </p:spPr>
        <p:txBody>
          <a:bodyPr wrap="square" rtlCol="0">
            <a:spAutoFit/>
          </a:bodyPr>
          <a:lstStyle/>
          <a:p>
            <a:r>
              <a:rPr lang="en-US" sz="2356" b="1" dirty="0">
                <a:latin typeface="Arial" panose="020B0604020202020204" pitchFamily="34" charset="0"/>
                <a:cs typeface="Arial" panose="020B0604020202020204" pitchFamily="34" charset="0"/>
              </a:rPr>
              <a:t>TABLE 1. </a:t>
            </a:r>
            <a:r>
              <a:rPr lang="en-US" sz="2356" dirty="0">
                <a:latin typeface="Arial" panose="020B0604020202020204" pitchFamily="34" charset="0"/>
                <a:cs typeface="Arial" panose="020B0604020202020204" pitchFamily="34" charset="0"/>
              </a:rPr>
              <a:t>Example table from Excel</a:t>
            </a:r>
          </a:p>
        </p:txBody>
      </p:sp>
      <p:sp>
        <p:nvSpPr>
          <p:cNvPr id="2" name="Rectangle 1">
            <a:extLst>
              <a:ext uri="{FF2B5EF4-FFF2-40B4-BE49-F238E27FC236}">
                <a16:creationId xmlns:a16="http://schemas.microsoft.com/office/drawing/2014/main" id="{E088E3B7-3B50-4BA7-9FBC-5F1342B2EF9C}"/>
              </a:ext>
            </a:extLst>
          </p:cNvPr>
          <p:cNvSpPr/>
          <p:nvPr/>
        </p:nvSpPr>
        <p:spPr>
          <a:xfrm>
            <a:off x="36316897" y="19679605"/>
            <a:ext cx="11649021" cy="5571205"/>
          </a:xfrm>
          <a:prstGeom prst="rect">
            <a:avLst/>
          </a:prstGeom>
        </p:spPr>
        <p:txBody>
          <a:bodyPr wrap="square">
            <a:spAutoFit/>
          </a:bodyPr>
          <a:lstStyle/>
          <a:p>
            <a:pPr lvl="0">
              <a:lnSpc>
                <a:spcPct val="120000"/>
              </a:lnSpc>
              <a:spcBef>
                <a:spcPct val="20000"/>
              </a:spcBef>
              <a:defRPr/>
            </a:pPr>
            <a:r>
              <a:rPr lang="en-US" sz="3600" b="1" cap="all" dirty="0">
                <a:solidFill>
                  <a:srgbClr val="0D97BE"/>
                </a:solidFill>
                <a:latin typeface="Arial" panose="020B0604020202020204" pitchFamily="34" charset="0"/>
                <a:cs typeface="Arial" panose="020B0604020202020204" pitchFamily="34" charset="0"/>
              </a:rPr>
              <a:t>Additional key information</a:t>
            </a:r>
          </a:p>
          <a:p>
            <a:pPr>
              <a:lnSpc>
                <a:spcPct val="120000"/>
              </a:lnSpc>
              <a:spcBef>
                <a:spcPct val="20000"/>
              </a:spcBef>
              <a:defRPr/>
            </a:pPr>
            <a:r>
              <a:rPr lang="en-US" sz="3600" dirty="0">
                <a:latin typeface="Arial" panose="020B0604020202020204" pitchFamily="34" charset="0"/>
                <a:cs typeface="Arial" panose="020B0604020202020204" pitchFamily="34" charset="0"/>
              </a:rPr>
              <a:t>Lorem ipsum id </a:t>
            </a:r>
            <a:r>
              <a:rPr lang="en-US" sz="3600" dirty="0" err="1">
                <a:latin typeface="Arial" panose="020B0604020202020204" pitchFamily="34" charset="0"/>
                <a:cs typeface="Arial" panose="020B0604020202020204" pitchFamily="34" charset="0"/>
              </a:rPr>
              <a:t>sollicitudin</a:t>
            </a:r>
            <a:r>
              <a:rPr lang="en-US" sz="3600" dirty="0">
                <a:latin typeface="Arial" panose="020B0604020202020204" pitchFamily="34" charset="0"/>
                <a:cs typeface="Arial" panose="020B0604020202020204" pitchFamily="34" charset="0"/>
              </a:rPr>
              <a:t>. dolor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consectetur</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adipiscing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elit</a:t>
            </a:r>
            <a:r>
              <a:rPr lang="en-US" sz="3600" dirty="0">
                <a:latin typeface="Arial" panose="020B0604020202020204" pitchFamily="34" charset="0"/>
                <a:cs typeface="Arial" panose="020B0604020202020204" pitchFamily="34" charset="0"/>
              </a:rPr>
              <a:t>. Maecenas a </a:t>
            </a:r>
            <a:r>
              <a:rPr lang="en-US" sz="3600" dirty="0" err="1">
                <a:latin typeface="Arial" panose="020B0604020202020204" pitchFamily="34" charset="0"/>
                <a:cs typeface="Arial" panose="020B0604020202020204" pitchFamily="34" charset="0"/>
              </a:rPr>
              <a:t>massa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urna</a:t>
            </a:r>
            <a:r>
              <a:rPr lang="en-US" sz="3600" dirty="0">
                <a:latin typeface="Arial" panose="020B0604020202020204" pitchFamily="34" charset="0"/>
                <a:cs typeface="Arial" panose="020B0604020202020204" pitchFamily="34" charset="0"/>
              </a:rPr>
              <a:t>. Nunc vitae </a:t>
            </a:r>
            <a:r>
              <a:rPr lang="en-US" sz="3600" dirty="0" err="1">
                <a:latin typeface="Arial" panose="020B0604020202020204" pitchFamily="34" charset="0"/>
                <a:cs typeface="Arial" panose="020B0604020202020204" pitchFamily="34" charset="0"/>
              </a:rPr>
              <a:t>mauris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metus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Mauris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consequat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nibh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est</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tempor</a:t>
            </a:r>
            <a:r>
              <a:rPr lang="en-US" sz="3600" dirty="0">
                <a:latin typeface="Arial" panose="020B0604020202020204" pitchFamily="34" charset="0"/>
                <a:cs typeface="Arial" panose="020B0604020202020204" pitchFamily="34" charset="0"/>
              </a:rPr>
              <a:t> sem. </a:t>
            </a:r>
            <a:r>
              <a:rPr lang="en-US" sz="3600" dirty="0" err="1">
                <a:latin typeface="Arial" panose="020B0604020202020204" pitchFamily="34" charset="0"/>
                <a:cs typeface="Arial" panose="020B0604020202020204" pitchFamily="34" charset="0"/>
              </a:rPr>
              <a:t>Phasellus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eget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sapien</a:t>
            </a:r>
            <a:r>
              <a:rPr lang="en-US" sz="3600" dirty="0">
                <a:latin typeface="Arial" panose="020B0604020202020204" pitchFamily="34" charset="0"/>
                <a:cs typeface="Arial" panose="020B0604020202020204" pitchFamily="34" charset="0"/>
              </a:rPr>
              <a:t>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purus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suscipit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blandit</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quis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leo</a:t>
            </a:r>
            <a:r>
              <a:rPr lang="en-US" sz="3600" dirty="0">
                <a:latin typeface="Arial" panose="020B0604020202020204" pitchFamily="34" charset="0"/>
                <a:cs typeface="Arial" panose="020B0604020202020204" pitchFamily="34" charset="0"/>
              </a:rPr>
              <a:t>. Class </a:t>
            </a:r>
            <a:r>
              <a:rPr lang="en-US" sz="3600" dirty="0" err="1">
                <a:latin typeface="Arial" panose="020B0604020202020204" pitchFamily="34" charset="0"/>
                <a:cs typeface="Arial" panose="020B0604020202020204" pitchFamily="34" charset="0"/>
              </a:rPr>
              <a:t>aptent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taciti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sociosqu</a:t>
            </a:r>
            <a:r>
              <a:rPr lang="en-US" sz="3600" dirty="0">
                <a:latin typeface="Arial" panose="020B0604020202020204" pitchFamily="34" charset="0"/>
                <a:cs typeface="Arial" panose="020B0604020202020204" pitchFamily="34" charset="0"/>
              </a:rPr>
              <a:t> ad </a:t>
            </a:r>
            <a:r>
              <a:rPr lang="en-US" sz="3600" dirty="0" err="1">
                <a:latin typeface="Arial" panose="020B0604020202020204" pitchFamily="34" charset="0"/>
                <a:cs typeface="Arial" panose="020B0604020202020204" pitchFamily="34" charset="0"/>
              </a:rPr>
              <a:t>litora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torquent</a:t>
            </a:r>
            <a:r>
              <a:rPr lang="en-US" sz="3600" dirty="0">
                <a:latin typeface="Arial" panose="020B0604020202020204" pitchFamily="34" charset="0"/>
                <a:cs typeface="Arial" panose="020B0604020202020204" pitchFamily="34" charset="0"/>
              </a:rPr>
              <a:t> per </a:t>
            </a:r>
            <a:r>
              <a:rPr lang="en-US" sz="3600" dirty="0" err="1">
                <a:latin typeface="Arial" panose="020B0604020202020204" pitchFamily="34" charset="0"/>
                <a:cs typeface="Arial" panose="020B0604020202020204" pitchFamily="34" charset="0"/>
              </a:rPr>
              <a:t>conubia</a:t>
            </a:r>
            <a:r>
              <a:rPr lang="en-US" sz="3600" dirty="0">
                <a:latin typeface="Arial" panose="020B0604020202020204" pitchFamily="34" charset="0"/>
                <a:cs typeface="Arial" panose="020B0604020202020204" pitchFamily="34" charset="0"/>
              </a:rPr>
              <a:t> nostra, per </a:t>
            </a:r>
            <a:r>
              <a:rPr lang="en-US" sz="3600" dirty="0" err="1">
                <a:latin typeface="Arial" panose="020B0604020202020204" pitchFamily="34" charset="0"/>
                <a:cs typeface="Arial" panose="020B0604020202020204" pitchFamily="34" charset="0"/>
              </a:rPr>
              <a:t>inceptos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himenaeos</a:t>
            </a:r>
            <a:r>
              <a:rPr lang="en-US" sz="3600" dirty="0">
                <a:latin typeface="Arial" panose="020B0604020202020204" pitchFamily="34" charset="0"/>
                <a:cs typeface="Arial" panose="020B0604020202020204" pitchFamily="34" charset="0"/>
              </a:rPr>
              <a:t>. </a:t>
            </a:r>
          </a:p>
          <a:p>
            <a:pPr>
              <a:lnSpc>
                <a:spcPct val="120000"/>
              </a:lnSpc>
              <a:spcBef>
                <a:spcPct val="20000"/>
              </a:spcBef>
              <a:defRPr/>
            </a:pPr>
            <a:endParaRPr lang="en-US" sz="3600"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C850ECAF-EA40-474C-9956-FE65A358CCF1}"/>
              </a:ext>
            </a:extLst>
          </p:cNvPr>
          <p:cNvSpPr txBox="1"/>
          <p:nvPr/>
        </p:nvSpPr>
        <p:spPr>
          <a:xfrm>
            <a:off x="36316897" y="5036176"/>
            <a:ext cx="12433939" cy="8673593"/>
          </a:xfrm>
          <a:prstGeom prst="rect">
            <a:avLst/>
          </a:prstGeom>
          <a:noFill/>
        </p:spPr>
        <p:txBody>
          <a:bodyPr wrap="square" rtlCol="0">
            <a:spAutoFit/>
          </a:bodyPr>
          <a:lstStyle/>
          <a:p>
            <a:pPr algn="just">
              <a:lnSpc>
                <a:spcPct val="120000"/>
              </a:lnSpc>
            </a:pPr>
            <a:r>
              <a:rPr lang="en-US" sz="3600" b="1" dirty="0">
                <a:solidFill>
                  <a:schemeClr val="accent1"/>
                </a:solidFill>
                <a:latin typeface="Arial" panose="020B0604020202020204" pitchFamily="34" charset="0"/>
                <a:cs typeface="Arial" panose="020B0604020202020204" pitchFamily="34" charset="0"/>
              </a:rPr>
              <a:t>CONCLUSIONS</a:t>
            </a:r>
          </a:p>
          <a:p>
            <a:pPr marL="571500" indent="-571500" algn="just">
              <a:lnSpc>
                <a:spcPct val="120000"/>
              </a:lnSpc>
              <a:buFont typeface="Arial" panose="020B0604020202020204" pitchFamily="34" charset="0"/>
              <a:buChar char="•"/>
            </a:pPr>
            <a:r>
              <a:rPr lang="en-US" sz="3600" dirty="0">
                <a:latin typeface="Arial" panose="020B0604020202020204" pitchFamily="34" charset="0"/>
                <a:cs typeface="Arial" panose="020B0604020202020204" pitchFamily="34" charset="0"/>
              </a:rPr>
              <a:t>Describe logically sound conclusions and reliable inferences drawn from the study results. </a:t>
            </a:r>
          </a:p>
          <a:p>
            <a:pPr marL="571500" indent="-571500" algn="just">
              <a:lnSpc>
                <a:spcPct val="120000"/>
              </a:lnSpc>
              <a:buFont typeface="Arial" panose="020B0604020202020204" pitchFamily="34" charset="0"/>
              <a:buChar char="•"/>
            </a:pPr>
            <a:r>
              <a:rPr lang="en-US" sz="3600" dirty="0">
                <a:latin typeface="Arial" panose="020B0604020202020204" pitchFamily="34" charset="0"/>
                <a:cs typeface="Arial" panose="020B0604020202020204" pitchFamily="34" charset="0"/>
              </a:rPr>
              <a:t>Why are the study’s findings important?</a:t>
            </a:r>
          </a:p>
          <a:p>
            <a:pPr algn="just">
              <a:lnSpc>
                <a:spcPct val="120000"/>
              </a:lnSpc>
            </a:pPr>
            <a:endParaRPr lang="en-US" sz="3600" dirty="0">
              <a:latin typeface="Arial" panose="020B0604020202020204" pitchFamily="34" charset="0"/>
              <a:cs typeface="Arial" panose="020B0604020202020204" pitchFamily="34" charset="0"/>
            </a:endParaRPr>
          </a:p>
          <a:p>
            <a:pPr algn="just">
              <a:lnSpc>
                <a:spcPct val="120000"/>
              </a:lnSpc>
            </a:pPr>
            <a:r>
              <a:rPr lang="en-US" sz="3600" dirty="0">
                <a:latin typeface="Arial" panose="020B0604020202020204" pitchFamily="34" charset="0"/>
                <a:cs typeface="Arial" panose="020B0604020202020204" pitchFamily="34" charset="0"/>
              </a:rPr>
              <a:t>Update this text with the conclusions of your research.  Lorem ipsum dolor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oratio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pericula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partiendo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mei</a:t>
            </a:r>
            <a:r>
              <a:rPr lang="en-US" sz="3600" dirty="0">
                <a:latin typeface="Arial" panose="020B0604020202020204" pitchFamily="34" charset="0"/>
                <a:cs typeface="Arial" panose="020B0604020202020204" pitchFamily="34" charset="0"/>
              </a:rPr>
              <a:t> cu, </a:t>
            </a:r>
            <a:r>
              <a:rPr lang="en-US" sz="3600" dirty="0" err="1">
                <a:latin typeface="Arial" panose="020B0604020202020204" pitchFamily="34" charset="0"/>
                <a:cs typeface="Arial" panose="020B0604020202020204" pitchFamily="34" charset="0"/>
              </a:rPr>
              <a:t>usu</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possim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mentitum</a:t>
            </a:r>
            <a:r>
              <a:rPr lang="en-US" sz="3600" dirty="0">
                <a:latin typeface="Arial" panose="020B0604020202020204" pitchFamily="34" charset="0"/>
                <a:cs typeface="Arial" panose="020B0604020202020204" pitchFamily="34" charset="0"/>
              </a:rPr>
              <a:t> mandamus an. </a:t>
            </a:r>
            <a:r>
              <a:rPr lang="en-US" sz="3600" dirty="0" err="1">
                <a:latin typeface="Arial" panose="020B0604020202020204" pitchFamily="34" charset="0"/>
                <a:cs typeface="Arial" panose="020B0604020202020204" pitchFamily="34" charset="0"/>
              </a:rPr>
              <a:t>Usu</a:t>
            </a:r>
            <a:r>
              <a:rPr lang="en-US" sz="3600" dirty="0">
                <a:latin typeface="Arial" panose="020B0604020202020204" pitchFamily="34" charset="0"/>
                <a:cs typeface="Arial" panose="020B0604020202020204" pitchFamily="34" charset="0"/>
              </a:rPr>
              <a:t> id </a:t>
            </a:r>
            <a:r>
              <a:rPr lang="en-US" sz="3600" dirty="0" err="1">
                <a:latin typeface="Arial" panose="020B0604020202020204" pitchFamily="34" charset="0"/>
                <a:cs typeface="Arial" panose="020B0604020202020204" pitchFamily="34" charset="0"/>
              </a:rPr>
              <a:t>enim</a:t>
            </a:r>
            <a:r>
              <a:rPr lang="en-US" sz="3600" dirty="0">
                <a:latin typeface="Arial" panose="020B0604020202020204" pitchFamily="34" charset="0"/>
                <a:cs typeface="Arial" panose="020B0604020202020204" pitchFamily="34" charset="0"/>
              </a:rPr>
              <a:t> minim </a:t>
            </a:r>
            <a:r>
              <a:rPr lang="en-US" sz="3600" dirty="0" err="1">
                <a:latin typeface="Arial" panose="020B0604020202020204" pitchFamily="34" charset="0"/>
                <a:cs typeface="Arial" panose="020B0604020202020204" pitchFamily="34" charset="0"/>
              </a:rPr>
              <a:t>copiosae</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unum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illud</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ut</a:t>
            </a:r>
            <a:r>
              <a:rPr lang="en-US" sz="3600" dirty="0">
                <a:latin typeface="Arial" panose="020B0604020202020204" pitchFamily="34" charset="0"/>
                <a:cs typeface="Arial" panose="020B0604020202020204" pitchFamily="34" charset="0"/>
              </a:rPr>
              <a:t> qui, ad cum </a:t>
            </a:r>
            <a:r>
              <a:rPr lang="en-US" sz="3600" dirty="0" err="1">
                <a:latin typeface="Arial" panose="020B0604020202020204" pitchFamily="34" charset="0"/>
                <a:cs typeface="Arial" panose="020B0604020202020204" pitchFamily="34" charset="0"/>
              </a:rPr>
              <a:t>laboramus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adipiscing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Nec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possim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deseruisse</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intellegam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pertinax</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moderatius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vituperatoribus</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nec</a:t>
            </a:r>
            <a:r>
              <a:rPr lang="en-US" sz="3600" dirty="0">
                <a:latin typeface="Arial" panose="020B0604020202020204" pitchFamily="34" charset="0"/>
                <a:cs typeface="Arial" panose="020B0604020202020204" pitchFamily="34" charset="0"/>
              </a:rPr>
              <a:t>. Vis </a:t>
            </a:r>
            <a:r>
              <a:rPr lang="en-US" sz="3600" dirty="0" err="1">
                <a:latin typeface="Arial" panose="020B0604020202020204" pitchFamily="34" charset="0"/>
                <a:cs typeface="Arial" panose="020B0604020202020204" pitchFamily="34" charset="0"/>
              </a:rPr>
              <a:t>purto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fuisset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incorrupte</a:t>
            </a:r>
            <a:r>
              <a:rPr lang="en-US" sz="3600" dirty="0">
                <a:latin typeface="Arial" panose="020B0604020202020204" pitchFamily="34" charset="0"/>
                <a:cs typeface="Arial" panose="020B0604020202020204" pitchFamily="34" charset="0"/>
              </a:rPr>
              <a:t> ne, </a:t>
            </a:r>
            <a:r>
              <a:rPr lang="en-US" sz="3600" dirty="0" err="1">
                <a:latin typeface="Arial" panose="020B0604020202020204" pitchFamily="34" charset="0"/>
                <a:cs typeface="Arial" panose="020B0604020202020204" pitchFamily="34" charset="0"/>
              </a:rPr>
              <a:t>ea</a:t>
            </a:r>
            <a:r>
              <a:rPr lang="en-US" sz="3600" dirty="0">
                <a:latin typeface="Arial" panose="020B0604020202020204" pitchFamily="34" charset="0"/>
                <a:cs typeface="Arial" panose="020B0604020202020204" pitchFamily="34" charset="0"/>
              </a:rPr>
              <a:t> duo </a:t>
            </a:r>
            <a:r>
              <a:rPr lang="en-US" sz="3600" dirty="0" err="1">
                <a:latin typeface="Arial" panose="020B0604020202020204" pitchFamily="34" charset="0"/>
                <a:cs typeface="Arial" panose="020B0604020202020204" pitchFamily="34" charset="0"/>
              </a:rPr>
              <a:t>probo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mollis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dolorem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usu</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nibh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prodesset</a:t>
            </a:r>
            <a:r>
              <a:rPr lang="en-US" sz="3600" dirty="0">
                <a:latin typeface="Arial" panose="020B0604020202020204" pitchFamily="34" charset="0"/>
                <a:cs typeface="Arial" panose="020B0604020202020204" pitchFamily="34" charset="0"/>
              </a:rPr>
              <a:t> et. Id </a:t>
            </a:r>
            <a:r>
              <a:rPr lang="en-US" sz="3600" dirty="0" err="1">
                <a:latin typeface="Arial" panose="020B0604020202020204" pitchFamily="34" charset="0"/>
                <a:cs typeface="Arial" panose="020B0604020202020204" pitchFamily="34" charset="0"/>
              </a:rPr>
              <a:t>mel</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blandit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vivendum</a:t>
            </a:r>
            <a:r>
              <a:rPr lang="en-US" sz="3600" dirty="0">
                <a:latin typeface="Arial" panose="020B0604020202020204" pitchFamily="34" charset="0"/>
                <a:cs typeface="Arial" panose="020B0604020202020204" pitchFamily="34" charset="0"/>
              </a:rPr>
              <a:t>.</a:t>
            </a:r>
          </a:p>
        </p:txBody>
      </p:sp>
      <p:sp>
        <p:nvSpPr>
          <p:cNvPr id="25" name="TextBox 24">
            <a:extLst>
              <a:ext uri="{FF2B5EF4-FFF2-40B4-BE49-F238E27FC236}">
                <a16:creationId xmlns:a16="http://schemas.microsoft.com/office/drawing/2014/main" id="{6286B535-611B-46F5-8B8D-B87C148D11E4}"/>
              </a:ext>
            </a:extLst>
          </p:cNvPr>
          <p:cNvSpPr txBox="1"/>
          <p:nvPr/>
        </p:nvSpPr>
        <p:spPr>
          <a:xfrm>
            <a:off x="14084523" y="19036815"/>
            <a:ext cx="21516359" cy="4684809"/>
          </a:xfrm>
          <a:prstGeom prst="rect">
            <a:avLst/>
          </a:prstGeom>
          <a:solidFill>
            <a:schemeClr val="bg1"/>
          </a:solidFill>
        </p:spPr>
        <p:txBody>
          <a:bodyPr wrap="square" rtlCol="0">
            <a:spAutoFit/>
          </a:bodyPr>
          <a:lstStyle/>
          <a:p>
            <a:pPr>
              <a:lnSpc>
                <a:spcPct val="120000"/>
              </a:lnSpc>
            </a:pPr>
            <a:endParaRPr lang="en-US" sz="3600" b="1" dirty="0">
              <a:solidFill>
                <a:srgbClr val="007D9D"/>
              </a:solidFill>
              <a:latin typeface="Arial" panose="020B0604020202020204" pitchFamily="34" charset="0"/>
              <a:cs typeface="Arial" panose="020B0604020202020204" pitchFamily="34" charset="0"/>
            </a:endParaRPr>
          </a:p>
          <a:p>
            <a:pPr>
              <a:lnSpc>
                <a:spcPct val="120000"/>
              </a:lnSpc>
            </a:pPr>
            <a:r>
              <a:rPr lang="en-US" sz="3600" b="1" dirty="0">
                <a:solidFill>
                  <a:schemeClr val="accent1"/>
                </a:solidFill>
                <a:latin typeface="Arial" panose="020B0604020202020204" pitchFamily="34" charset="0"/>
                <a:cs typeface="Arial" panose="020B0604020202020204" pitchFamily="34" charset="0"/>
              </a:rPr>
              <a:t>RESULTS</a:t>
            </a:r>
          </a:p>
          <a:p>
            <a:pPr>
              <a:lnSpc>
                <a:spcPct val="120000"/>
              </a:lnSpc>
            </a:pPr>
            <a:r>
              <a:rPr lang="en-US" sz="3600" dirty="0">
                <a:latin typeface="Arial" panose="020B0604020202020204" pitchFamily="34" charset="0"/>
                <a:cs typeface="Arial" panose="020B0604020202020204" pitchFamily="34" charset="0"/>
              </a:rPr>
              <a:t>Update this text with the results of your research, including relevant tables, figures and graphs. Lorem ipsum dolor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oratio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pericula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partiendo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mei</a:t>
            </a:r>
            <a:r>
              <a:rPr lang="en-US" sz="3600" dirty="0">
                <a:latin typeface="Arial" panose="020B0604020202020204" pitchFamily="34" charset="0"/>
                <a:cs typeface="Arial" panose="020B0604020202020204" pitchFamily="34" charset="0"/>
              </a:rPr>
              <a:t> cu, </a:t>
            </a:r>
            <a:r>
              <a:rPr lang="en-US" sz="3600" dirty="0" err="1">
                <a:latin typeface="Arial" panose="020B0604020202020204" pitchFamily="34" charset="0"/>
                <a:cs typeface="Arial" panose="020B0604020202020204" pitchFamily="34" charset="0"/>
              </a:rPr>
              <a:t>usu</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possim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mentitum</a:t>
            </a:r>
            <a:r>
              <a:rPr lang="en-US" sz="3600" dirty="0">
                <a:latin typeface="Arial" panose="020B0604020202020204" pitchFamily="34" charset="0"/>
                <a:cs typeface="Arial" panose="020B0604020202020204" pitchFamily="34" charset="0"/>
              </a:rPr>
              <a:t> mandamus an. </a:t>
            </a:r>
            <a:r>
              <a:rPr lang="en-US" sz="3600" dirty="0" err="1">
                <a:latin typeface="Arial" panose="020B0604020202020204" pitchFamily="34" charset="0"/>
                <a:cs typeface="Arial" panose="020B0604020202020204" pitchFamily="34" charset="0"/>
              </a:rPr>
              <a:t>Usu</a:t>
            </a:r>
            <a:r>
              <a:rPr lang="en-US" sz="3600" dirty="0">
                <a:latin typeface="Arial" panose="020B0604020202020204" pitchFamily="34" charset="0"/>
                <a:cs typeface="Arial" panose="020B0604020202020204" pitchFamily="34" charset="0"/>
              </a:rPr>
              <a:t> id </a:t>
            </a:r>
            <a:r>
              <a:rPr lang="en-US" sz="3600" dirty="0" err="1">
                <a:latin typeface="Arial" panose="020B0604020202020204" pitchFamily="34" charset="0"/>
                <a:cs typeface="Arial" panose="020B0604020202020204" pitchFamily="34" charset="0"/>
              </a:rPr>
              <a:t>enim</a:t>
            </a:r>
            <a:r>
              <a:rPr lang="en-US" sz="3600" dirty="0">
                <a:latin typeface="Arial" panose="020B0604020202020204" pitchFamily="34" charset="0"/>
                <a:cs typeface="Arial" panose="020B0604020202020204" pitchFamily="34" charset="0"/>
              </a:rPr>
              <a:t> minim </a:t>
            </a:r>
            <a:r>
              <a:rPr lang="en-US" sz="3600" dirty="0" err="1">
                <a:latin typeface="Arial" panose="020B0604020202020204" pitchFamily="34" charset="0"/>
                <a:cs typeface="Arial" panose="020B0604020202020204" pitchFamily="34" charset="0"/>
              </a:rPr>
              <a:t>copiosae</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unum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illud</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ut</a:t>
            </a:r>
            <a:r>
              <a:rPr lang="en-US" sz="3600" dirty="0">
                <a:latin typeface="Arial" panose="020B0604020202020204" pitchFamily="34" charset="0"/>
                <a:cs typeface="Arial" panose="020B0604020202020204" pitchFamily="34" charset="0"/>
              </a:rPr>
              <a:t> qui, ad cum </a:t>
            </a:r>
            <a:r>
              <a:rPr lang="en-US" sz="3600" dirty="0" err="1">
                <a:latin typeface="Arial" panose="020B0604020202020204" pitchFamily="34" charset="0"/>
                <a:cs typeface="Arial" panose="020B0604020202020204" pitchFamily="34" charset="0"/>
              </a:rPr>
              <a:t>laboramus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adipiscing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Nec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possim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deseruisse</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intellegam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pertinax</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moderatius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vituperatoribus</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nec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usu</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possim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mentitum</a:t>
            </a:r>
            <a:r>
              <a:rPr lang="en-US" sz="3600" dirty="0">
                <a:latin typeface="Arial" panose="020B0604020202020204" pitchFamily="34" charset="0"/>
                <a:cs typeface="Arial" panose="020B0604020202020204" pitchFamily="34" charset="0"/>
              </a:rPr>
              <a:t> mandamus. </a:t>
            </a:r>
          </a:p>
          <a:p>
            <a:pPr>
              <a:lnSpc>
                <a:spcPct val="120000"/>
              </a:lnSpc>
            </a:pPr>
            <a:endParaRPr lang="en-US" sz="3600" b="1" dirty="0">
              <a:latin typeface="Arial" panose="020B0604020202020204" pitchFamily="34" charset="0"/>
              <a:cs typeface="Arial" panose="020B0604020202020204" pitchFamily="34" charset="0"/>
            </a:endParaRPr>
          </a:p>
        </p:txBody>
      </p:sp>
      <p:graphicFrame>
        <p:nvGraphicFramePr>
          <p:cNvPr id="26" name="Chart 25">
            <a:extLst>
              <a:ext uri="{FF2B5EF4-FFF2-40B4-BE49-F238E27FC236}">
                <a16:creationId xmlns:a16="http://schemas.microsoft.com/office/drawing/2014/main" id="{30DDF9DD-0BFC-49B4-813A-9C5062AB3191}"/>
              </a:ext>
            </a:extLst>
          </p:cNvPr>
          <p:cNvGraphicFramePr/>
          <p:nvPr>
            <p:extLst>
              <p:ext uri="{D42A27DB-BD31-4B8C-83A1-F6EECF244321}">
                <p14:modId xmlns:p14="http://schemas.microsoft.com/office/powerpoint/2010/main" val="828200900"/>
              </p:ext>
            </p:extLst>
          </p:nvPr>
        </p:nvGraphicFramePr>
        <p:xfrm>
          <a:off x="23567749" y="23277022"/>
          <a:ext cx="11717823" cy="5819624"/>
        </p:xfrm>
        <a:graphic>
          <a:graphicData uri="http://schemas.openxmlformats.org/drawingml/2006/chart">
            <c:chart xmlns:c="http://schemas.openxmlformats.org/drawingml/2006/chart" xmlns:r="http://schemas.openxmlformats.org/officeDocument/2006/relationships" r:id="rId4"/>
          </a:graphicData>
        </a:graphic>
      </p:graphicFrame>
      <p:sp>
        <p:nvSpPr>
          <p:cNvPr id="29" name="TextBox 28">
            <a:extLst>
              <a:ext uri="{FF2B5EF4-FFF2-40B4-BE49-F238E27FC236}">
                <a16:creationId xmlns:a16="http://schemas.microsoft.com/office/drawing/2014/main" id="{8448CFB8-9461-45F8-9B8E-975F14412669}"/>
              </a:ext>
            </a:extLst>
          </p:cNvPr>
          <p:cNvSpPr txBox="1"/>
          <p:nvPr/>
        </p:nvSpPr>
        <p:spPr>
          <a:xfrm>
            <a:off x="857433" y="5036176"/>
            <a:ext cx="12433939" cy="14656705"/>
          </a:xfrm>
          <a:prstGeom prst="rect">
            <a:avLst/>
          </a:prstGeom>
          <a:noFill/>
        </p:spPr>
        <p:txBody>
          <a:bodyPr wrap="square" rtlCol="0">
            <a:spAutoFit/>
          </a:bodyPr>
          <a:lstStyle/>
          <a:p>
            <a:pPr algn="just">
              <a:lnSpc>
                <a:spcPct val="120000"/>
              </a:lnSpc>
            </a:pPr>
            <a:r>
              <a:rPr lang="en-US" sz="3600" b="1" dirty="0">
                <a:solidFill>
                  <a:schemeClr val="accent1"/>
                </a:solidFill>
                <a:latin typeface="Arial" panose="020B0604020202020204" pitchFamily="34" charset="0"/>
                <a:cs typeface="Arial" panose="020B0604020202020204" pitchFamily="34" charset="0"/>
              </a:rPr>
              <a:t>BACKGROUND</a:t>
            </a:r>
          </a:p>
          <a:p>
            <a:pPr algn="just">
              <a:lnSpc>
                <a:spcPct val="120000"/>
              </a:lnSpc>
            </a:pPr>
            <a:r>
              <a:rPr lang="en-US" sz="3600" dirty="0">
                <a:latin typeface="Arial" panose="020B0604020202020204" pitchFamily="34" charset="0"/>
                <a:cs typeface="Arial" panose="020B0604020202020204" pitchFamily="34" charset="0"/>
              </a:rPr>
              <a:t>Clearly describe the hypothesis or research question addressed in the study. Why was the study conducted?</a:t>
            </a:r>
          </a:p>
          <a:p>
            <a:pPr algn="just">
              <a:lnSpc>
                <a:spcPct val="120000"/>
              </a:lnSpc>
            </a:pPr>
            <a:endParaRPr lang="en-US" sz="3600" dirty="0">
              <a:latin typeface="Arial" panose="020B0604020202020204" pitchFamily="34" charset="0"/>
              <a:cs typeface="Arial" panose="020B0604020202020204" pitchFamily="34" charset="0"/>
            </a:endParaRPr>
          </a:p>
          <a:p>
            <a:pPr algn="just">
              <a:lnSpc>
                <a:spcPct val="120000"/>
              </a:lnSpc>
            </a:pPr>
            <a:r>
              <a:rPr lang="en-US" sz="3600" dirty="0">
                <a:latin typeface="Arial" panose="020B0604020202020204" pitchFamily="34" charset="0"/>
                <a:cs typeface="Arial" panose="020B0604020202020204" pitchFamily="34" charset="0"/>
              </a:rPr>
              <a:t>Update this text with the background of your research. Lorem ipsum dolor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oratio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pericula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partiendo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mei</a:t>
            </a:r>
            <a:r>
              <a:rPr lang="en-US" sz="3600" dirty="0">
                <a:latin typeface="Arial" panose="020B0604020202020204" pitchFamily="34" charset="0"/>
                <a:cs typeface="Arial" panose="020B0604020202020204" pitchFamily="34" charset="0"/>
              </a:rPr>
              <a:t> cu, </a:t>
            </a:r>
            <a:r>
              <a:rPr lang="en-US" sz="3600" dirty="0" err="1">
                <a:latin typeface="Arial" panose="020B0604020202020204" pitchFamily="34" charset="0"/>
                <a:cs typeface="Arial" panose="020B0604020202020204" pitchFamily="34" charset="0"/>
              </a:rPr>
              <a:t>usu</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possim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mentitum</a:t>
            </a:r>
            <a:r>
              <a:rPr lang="en-US" sz="3600" dirty="0">
                <a:latin typeface="Arial" panose="020B0604020202020204" pitchFamily="34" charset="0"/>
                <a:cs typeface="Arial" panose="020B0604020202020204" pitchFamily="34" charset="0"/>
              </a:rPr>
              <a:t> mandamus an. </a:t>
            </a:r>
            <a:r>
              <a:rPr lang="en-US" sz="3600" dirty="0" err="1">
                <a:latin typeface="Arial" panose="020B0604020202020204" pitchFamily="34" charset="0"/>
                <a:cs typeface="Arial" panose="020B0604020202020204" pitchFamily="34" charset="0"/>
              </a:rPr>
              <a:t>Usu</a:t>
            </a:r>
            <a:r>
              <a:rPr lang="en-US" sz="3600" dirty="0">
                <a:latin typeface="Arial" panose="020B0604020202020204" pitchFamily="34" charset="0"/>
                <a:cs typeface="Arial" panose="020B0604020202020204" pitchFamily="34" charset="0"/>
              </a:rPr>
              <a:t> id </a:t>
            </a:r>
            <a:r>
              <a:rPr lang="en-US" sz="3600" dirty="0" err="1">
                <a:latin typeface="Arial" panose="020B0604020202020204" pitchFamily="34" charset="0"/>
                <a:cs typeface="Arial" panose="020B0604020202020204" pitchFamily="34" charset="0"/>
              </a:rPr>
              <a:t>enim</a:t>
            </a:r>
            <a:r>
              <a:rPr lang="en-US" sz="3600" dirty="0">
                <a:latin typeface="Arial" panose="020B0604020202020204" pitchFamily="34" charset="0"/>
                <a:cs typeface="Arial" panose="020B0604020202020204" pitchFamily="34" charset="0"/>
              </a:rPr>
              <a:t> minim </a:t>
            </a:r>
            <a:r>
              <a:rPr lang="en-US" sz="3600" dirty="0" err="1">
                <a:latin typeface="Arial" panose="020B0604020202020204" pitchFamily="34" charset="0"/>
                <a:cs typeface="Arial" panose="020B0604020202020204" pitchFamily="34" charset="0"/>
              </a:rPr>
              <a:t>copiosae</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unum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illud</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ut</a:t>
            </a:r>
            <a:r>
              <a:rPr lang="en-US" sz="3600" dirty="0">
                <a:latin typeface="Arial" panose="020B0604020202020204" pitchFamily="34" charset="0"/>
                <a:cs typeface="Arial" panose="020B0604020202020204" pitchFamily="34" charset="0"/>
              </a:rPr>
              <a:t> qui, ad cum </a:t>
            </a:r>
            <a:r>
              <a:rPr lang="en-US" sz="3600" dirty="0" err="1">
                <a:latin typeface="Arial" panose="020B0604020202020204" pitchFamily="34" charset="0"/>
                <a:cs typeface="Arial" panose="020B0604020202020204" pitchFamily="34" charset="0"/>
              </a:rPr>
              <a:t>laboramus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adipiscing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Nec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possim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deseruisse</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intellegam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pertinax</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moderatius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vituperatoribus</a:t>
            </a:r>
            <a:r>
              <a:rPr lang="en-US" sz="3600" dirty="0">
                <a:latin typeface="Arial" panose="020B0604020202020204" pitchFamily="34" charset="0"/>
                <a:cs typeface="Arial" panose="020B0604020202020204" pitchFamily="34" charset="0"/>
              </a:rPr>
              <a:t> at </a:t>
            </a:r>
            <a:r>
              <a:rPr lang="en-US" sz="3600" dirty="0" err="1">
                <a:latin typeface="Arial" panose="020B0604020202020204" pitchFamily="34" charset="0"/>
                <a:cs typeface="Arial" panose="020B0604020202020204" pitchFamily="34" charset="0"/>
              </a:rPr>
              <a:t>nec</a:t>
            </a:r>
            <a:r>
              <a:rPr lang="en-US" sz="3600" dirty="0">
                <a:latin typeface="Arial" panose="020B0604020202020204" pitchFamily="34" charset="0"/>
                <a:cs typeface="Arial" panose="020B0604020202020204" pitchFamily="34" charset="0"/>
              </a:rPr>
              <a:t>. Vis </a:t>
            </a:r>
            <a:r>
              <a:rPr lang="en-US" sz="3600" dirty="0" err="1">
                <a:latin typeface="Arial" panose="020B0604020202020204" pitchFamily="34" charset="0"/>
                <a:cs typeface="Arial" panose="020B0604020202020204" pitchFamily="34" charset="0"/>
              </a:rPr>
              <a:t>purto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fuisset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incorrupte</a:t>
            </a:r>
            <a:r>
              <a:rPr lang="en-US" sz="3600" dirty="0">
                <a:latin typeface="Arial" panose="020B0604020202020204" pitchFamily="34" charset="0"/>
                <a:cs typeface="Arial" panose="020B0604020202020204" pitchFamily="34" charset="0"/>
              </a:rPr>
              <a:t> ne, </a:t>
            </a:r>
            <a:r>
              <a:rPr lang="en-US" sz="3600" dirty="0" err="1">
                <a:latin typeface="Arial" panose="020B0604020202020204" pitchFamily="34" charset="0"/>
                <a:cs typeface="Arial" panose="020B0604020202020204" pitchFamily="34" charset="0"/>
              </a:rPr>
              <a:t>ea</a:t>
            </a:r>
            <a:r>
              <a:rPr lang="en-US" sz="3600" dirty="0">
                <a:latin typeface="Arial" panose="020B0604020202020204" pitchFamily="34" charset="0"/>
                <a:cs typeface="Arial" panose="020B0604020202020204" pitchFamily="34" charset="0"/>
              </a:rPr>
              <a:t> duo </a:t>
            </a:r>
            <a:r>
              <a:rPr lang="en-US" sz="3600" dirty="0" err="1">
                <a:latin typeface="Arial" panose="020B0604020202020204" pitchFamily="34" charset="0"/>
                <a:cs typeface="Arial" panose="020B0604020202020204" pitchFamily="34" charset="0"/>
              </a:rPr>
              <a:t>probo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mollis</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dolorem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usu</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nibh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prodesset</a:t>
            </a:r>
            <a:r>
              <a:rPr lang="en-US" sz="3600" dirty="0">
                <a:latin typeface="Arial" panose="020B0604020202020204" pitchFamily="34" charset="0"/>
                <a:cs typeface="Arial" panose="020B0604020202020204" pitchFamily="34" charset="0"/>
              </a:rPr>
              <a:t> et. Id </a:t>
            </a:r>
            <a:r>
              <a:rPr lang="en-US" sz="3600" dirty="0" err="1">
                <a:latin typeface="Arial" panose="020B0604020202020204" pitchFamily="34" charset="0"/>
                <a:cs typeface="Arial" panose="020B0604020202020204" pitchFamily="34" charset="0"/>
              </a:rPr>
              <a:t>mel</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blandit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vivendum</a:t>
            </a:r>
            <a:r>
              <a:rPr lang="en-US" sz="3600" dirty="0">
                <a:latin typeface="Arial" panose="020B0604020202020204" pitchFamily="34" charset="0"/>
                <a:cs typeface="Arial" panose="020B0604020202020204" pitchFamily="34" charset="0"/>
              </a:rPr>
              <a:t>.</a:t>
            </a:r>
          </a:p>
          <a:p>
            <a:pPr algn="just">
              <a:lnSpc>
                <a:spcPct val="120000"/>
              </a:lnSpc>
            </a:pPr>
            <a:endParaRPr lang="en-US" sz="3600" b="1" dirty="0">
              <a:latin typeface="Arial" panose="020B0604020202020204" pitchFamily="34" charset="0"/>
              <a:cs typeface="Arial" panose="020B0604020202020204" pitchFamily="34" charset="0"/>
            </a:endParaRPr>
          </a:p>
          <a:p>
            <a:pPr algn="just">
              <a:lnSpc>
                <a:spcPct val="120000"/>
              </a:lnSpc>
            </a:pPr>
            <a:r>
              <a:rPr lang="en-US" sz="3600" b="1" dirty="0">
                <a:solidFill>
                  <a:schemeClr val="accent1"/>
                </a:solidFill>
                <a:latin typeface="Arial" panose="020B0604020202020204" pitchFamily="34" charset="0"/>
                <a:cs typeface="Arial" panose="020B0604020202020204" pitchFamily="34" charset="0"/>
              </a:rPr>
              <a:t>METHODS</a:t>
            </a:r>
          </a:p>
          <a:p>
            <a:pPr marL="742950" indent="-742950" algn="just">
              <a:lnSpc>
                <a:spcPct val="120000"/>
              </a:lnSpc>
              <a:buFont typeface="Arial" panose="020B0604020202020204" pitchFamily="34" charset="0"/>
              <a:buChar char="•"/>
            </a:pPr>
            <a:r>
              <a:rPr lang="en-US" sz="3600" dirty="0">
                <a:latin typeface="Arial" panose="020B0604020202020204" pitchFamily="34" charset="0"/>
                <a:cs typeface="Arial" panose="020B0604020202020204" pitchFamily="34" charset="0"/>
              </a:rPr>
              <a:t>Detail the experimental methods and processes employed in the study. What did you do?</a:t>
            </a:r>
          </a:p>
          <a:p>
            <a:pPr marL="742950" indent="-742950" algn="just">
              <a:lnSpc>
                <a:spcPct val="120000"/>
              </a:lnSpc>
              <a:buFont typeface="Arial" panose="020B0604020202020204" pitchFamily="34" charset="0"/>
              <a:buChar char="•"/>
            </a:pPr>
            <a:r>
              <a:rPr lang="en-US" sz="3600" dirty="0">
                <a:latin typeface="Arial" panose="020B0604020202020204" pitchFamily="34" charset="0"/>
                <a:cs typeface="Arial" panose="020B0604020202020204" pitchFamily="34" charset="0"/>
              </a:rPr>
              <a:t>Collected [what] from [population]</a:t>
            </a:r>
          </a:p>
          <a:p>
            <a:pPr marL="742950" indent="-742950" algn="just">
              <a:lnSpc>
                <a:spcPct val="120000"/>
              </a:lnSpc>
              <a:buFont typeface="Arial" panose="020B0604020202020204" pitchFamily="34" charset="0"/>
              <a:buChar char="•"/>
            </a:pPr>
            <a:r>
              <a:rPr lang="en-US" sz="3600" dirty="0">
                <a:latin typeface="Arial" panose="020B0604020202020204" pitchFamily="34" charset="0"/>
                <a:cs typeface="Arial" panose="020B0604020202020204" pitchFamily="34" charset="0"/>
              </a:rPr>
              <a:t>How you tested it.</a:t>
            </a:r>
          </a:p>
          <a:p>
            <a:pPr marL="742950" indent="-742950" algn="just">
              <a:lnSpc>
                <a:spcPct val="120000"/>
              </a:lnSpc>
              <a:buFont typeface="Arial" panose="020B0604020202020204" pitchFamily="34" charset="0"/>
              <a:buChar char="•"/>
            </a:pPr>
            <a:r>
              <a:rPr lang="en-US" sz="3600" dirty="0">
                <a:latin typeface="Arial" panose="020B0604020202020204" pitchFamily="34" charset="0"/>
                <a:cs typeface="Arial" panose="020B0604020202020204" pitchFamily="34" charset="0"/>
              </a:rPr>
              <a:t>Illustrate your methods if you can!</a:t>
            </a:r>
          </a:p>
          <a:p>
            <a:pPr algn="just">
              <a:lnSpc>
                <a:spcPct val="120000"/>
              </a:lnSpc>
            </a:pPr>
            <a:endParaRPr lang="en-US" sz="3600" dirty="0">
              <a:latin typeface="Arial" panose="020B0604020202020204" pitchFamily="34" charset="0"/>
              <a:cs typeface="Arial" panose="020B0604020202020204" pitchFamily="34" charset="0"/>
            </a:endParaRPr>
          </a:p>
          <a:p>
            <a:pPr algn="just">
              <a:lnSpc>
                <a:spcPct val="120000"/>
              </a:lnSpc>
            </a:pPr>
            <a:r>
              <a:rPr lang="en-US" sz="3600" dirty="0">
                <a:latin typeface="Arial" panose="020B0604020202020204" pitchFamily="34" charset="0"/>
                <a:cs typeface="Arial" panose="020B0604020202020204" pitchFamily="34" charset="0"/>
              </a:rPr>
              <a:t>Update this text with the methods of your research. Lorem ipsum dolor sit </a:t>
            </a:r>
            <a:r>
              <a:rPr lang="en-US" sz="3600" dirty="0" err="1">
                <a:latin typeface="Arial" panose="020B0604020202020204" pitchFamily="34" charset="0"/>
                <a:cs typeface="Arial" panose="020B0604020202020204" pitchFamily="34" charset="0"/>
              </a:rPr>
              <a:t>amet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oratio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pericula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partiendo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mei</a:t>
            </a:r>
            <a:r>
              <a:rPr lang="en-US" sz="3600" dirty="0">
                <a:latin typeface="Arial" panose="020B0604020202020204" pitchFamily="34" charset="0"/>
                <a:cs typeface="Arial" panose="020B0604020202020204" pitchFamily="34" charset="0"/>
              </a:rPr>
              <a:t> cu, usu.</a:t>
            </a:r>
            <a:endParaRPr lang="en-US" sz="3600" b="1"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88BF02D-1BC0-41A8-B42E-2E1BCFB6BDF1}"/>
              </a:ext>
            </a:extLst>
          </p:cNvPr>
          <p:cNvSpPr/>
          <p:nvPr/>
        </p:nvSpPr>
        <p:spPr>
          <a:xfrm>
            <a:off x="36389041" y="25582532"/>
            <a:ext cx="12322363" cy="3147208"/>
          </a:xfrm>
          <a:prstGeom prst="rect">
            <a:avLst/>
          </a:prstGeom>
        </p:spPr>
        <p:txBody>
          <a:bodyPr wrap="square">
            <a:spAutoFit/>
          </a:bodyPr>
          <a:lstStyle/>
          <a:p>
            <a:pPr algn="just">
              <a:lnSpc>
                <a:spcPct val="120000"/>
              </a:lnSpc>
            </a:pPr>
            <a:r>
              <a:rPr lang="en-US" sz="2800" b="1" dirty="0">
                <a:solidFill>
                  <a:srgbClr val="007D9D"/>
                </a:solidFill>
                <a:latin typeface="Arial" panose="020B0604020202020204" pitchFamily="34" charset="0"/>
                <a:cs typeface="Arial" panose="020B0604020202020204" pitchFamily="34" charset="0"/>
              </a:rPr>
              <a:t>ACKNOWLEDGEMENTS</a:t>
            </a:r>
            <a:endParaRPr lang="en-US" sz="2800" dirty="0">
              <a:latin typeface="Arial" panose="020B0604020202020204" pitchFamily="34" charset="0"/>
              <a:cs typeface="Arial" panose="020B0604020202020204" pitchFamily="34" charset="0"/>
            </a:endParaRPr>
          </a:p>
          <a:p>
            <a:pPr>
              <a:lnSpc>
                <a:spcPct val="120000"/>
              </a:lnSpc>
            </a:pPr>
            <a:r>
              <a:rPr lang="en-US" sz="2800" i="1" dirty="0">
                <a:latin typeface="Arial" panose="020B0604020202020204" pitchFamily="34" charset="0"/>
                <a:cs typeface="Arial" panose="020B0604020202020204" pitchFamily="34" charset="0"/>
              </a:rPr>
              <a:t>Lorem ipsum dolor sit </a:t>
            </a:r>
            <a:r>
              <a:rPr lang="en-US" sz="2800" i="1" dirty="0" err="1">
                <a:latin typeface="Arial" panose="020B0604020202020204" pitchFamily="34" charset="0"/>
                <a:cs typeface="Arial" panose="020B0604020202020204" pitchFamily="34" charset="0"/>
              </a:rPr>
              <a:t>amet</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oratio</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pericula</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partiendo</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mei</a:t>
            </a:r>
            <a:r>
              <a:rPr lang="en-US" sz="2800" i="1" dirty="0">
                <a:latin typeface="Arial" panose="020B0604020202020204" pitchFamily="34" charset="0"/>
                <a:cs typeface="Arial" panose="020B0604020202020204" pitchFamily="34" charset="0"/>
              </a:rPr>
              <a:t> cu, </a:t>
            </a:r>
            <a:r>
              <a:rPr lang="en-US" sz="2800" i="1" dirty="0" err="1">
                <a:latin typeface="Arial" panose="020B0604020202020204" pitchFamily="34" charset="0"/>
                <a:cs typeface="Arial" panose="020B0604020202020204" pitchFamily="34" charset="0"/>
              </a:rPr>
              <a:t>usu</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possim</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mentitum</a:t>
            </a:r>
            <a:r>
              <a:rPr lang="en-US" sz="2800" i="1" dirty="0">
                <a:latin typeface="Arial" panose="020B0604020202020204" pitchFamily="34" charset="0"/>
                <a:cs typeface="Arial" panose="020B0604020202020204" pitchFamily="34" charset="0"/>
              </a:rPr>
              <a:t> mandamus an. </a:t>
            </a:r>
            <a:r>
              <a:rPr lang="en-US" sz="2800" i="1" dirty="0" err="1">
                <a:latin typeface="Arial" panose="020B0604020202020204" pitchFamily="34" charset="0"/>
                <a:cs typeface="Arial" panose="020B0604020202020204" pitchFamily="34" charset="0"/>
              </a:rPr>
              <a:t>Usu</a:t>
            </a:r>
            <a:r>
              <a:rPr lang="en-US" sz="2800" i="1" dirty="0">
                <a:latin typeface="Arial" panose="020B0604020202020204" pitchFamily="34" charset="0"/>
                <a:cs typeface="Arial" panose="020B0604020202020204" pitchFamily="34" charset="0"/>
              </a:rPr>
              <a:t> id </a:t>
            </a:r>
            <a:r>
              <a:rPr lang="en-US" sz="2800" i="1" dirty="0" err="1">
                <a:latin typeface="Arial" panose="020B0604020202020204" pitchFamily="34" charset="0"/>
                <a:cs typeface="Arial" panose="020B0604020202020204" pitchFamily="34" charset="0"/>
              </a:rPr>
              <a:t>enim</a:t>
            </a:r>
            <a:r>
              <a:rPr lang="en-US" sz="2800" i="1" dirty="0">
                <a:latin typeface="Arial" panose="020B0604020202020204" pitchFamily="34" charset="0"/>
                <a:cs typeface="Arial" panose="020B0604020202020204" pitchFamily="34" charset="0"/>
              </a:rPr>
              <a:t> minim </a:t>
            </a:r>
            <a:r>
              <a:rPr lang="en-US" sz="2800" i="1" dirty="0" err="1">
                <a:latin typeface="Arial" panose="020B0604020202020204" pitchFamily="34" charset="0"/>
                <a:cs typeface="Arial" panose="020B0604020202020204" pitchFamily="34" charset="0"/>
              </a:rPr>
              <a:t>copiosae</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unum</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illud</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ut</a:t>
            </a:r>
            <a:r>
              <a:rPr lang="en-US" sz="2800" i="1" dirty="0">
                <a:latin typeface="Arial" panose="020B0604020202020204" pitchFamily="34" charset="0"/>
                <a:cs typeface="Arial" panose="020B0604020202020204" pitchFamily="34" charset="0"/>
              </a:rPr>
              <a:t> qui, ad cum </a:t>
            </a:r>
            <a:r>
              <a:rPr lang="en-US" sz="2800" i="1" dirty="0" err="1">
                <a:latin typeface="Arial" panose="020B0604020202020204" pitchFamily="34" charset="0"/>
                <a:cs typeface="Arial" panose="020B0604020202020204" pitchFamily="34" charset="0"/>
              </a:rPr>
              <a:t>laboramus</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adipiscing</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Nec</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possim</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deseruisse</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intellegam</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ei</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pertinax</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moderatius</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vituperatoribus</a:t>
            </a:r>
            <a:r>
              <a:rPr lang="en-US" sz="2800" i="1" dirty="0">
                <a:latin typeface="Arial" panose="020B0604020202020204" pitchFamily="34" charset="0"/>
                <a:cs typeface="Arial" panose="020B0604020202020204" pitchFamily="34" charset="0"/>
              </a:rPr>
              <a:t> at </a:t>
            </a:r>
            <a:r>
              <a:rPr lang="en-US" sz="2800" i="1" dirty="0" err="1">
                <a:latin typeface="Arial" panose="020B0604020202020204" pitchFamily="34" charset="0"/>
                <a:cs typeface="Arial" panose="020B0604020202020204" pitchFamily="34" charset="0"/>
              </a:rPr>
              <a:t>nec</a:t>
            </a:r>
            <a:r>
              <a:rPr lang="en-US" sz="2800" i="1" dirty="0">
                <a:latin typeface="Arial" panose="020B0604020202020204" pitchFamily="34" charset="0"/>
                <a:cs typeface="Arial" panose="020B0604020202020204" pitchFamily="34" charset="0"/>
              </a:rPr>
              <a:t>. Vis </a:t>
            </a:r>
            <a:r>
              <a:rPr lang="en-US" sz="2800" i="1" dirty="0" err="1">
                <a:latin typeface="Arial" panose="020B0604020202020204" pitchFamily="34" charset="0"/>
                <a:cs typeface="Arial" panose="020B0604020202020204" pitchFamily="34" charset="0"/>
              </a:rPr>
              <a:t>purto</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fuisset</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incorrupte</a:t>
            </a:r>
            <a:r>
              <a:rPr lang="en-US" sz="2800" i="1" dirty="0">
                <a:latin typeface="Arial" panose="020B0604020202020204" pitchFamily="34" charset="0"/>
                <a:cs typeface="Arial" panose="020B0604020202020204" pitchFamily="34" charset="0"/>
              </a:rPr>
              <a:t> ne, </a:t>
            </a:r>
            <a:r>
              <a:rPr lang="en-US" sz="2800" i="1" dirty="0" err="1">
                <a:latin typeface="Arial" panose="020B0604020202020204" pitchFamily="34" charset="0"/>
                <a:cs typeface="Arial" panose="020B0604020202020204" pitchFamily="34" charset="0"/>
              </a:rPr>
              <a:t>ea</a:t>
            </a:r>
            <a:r>
              <a:rPr lang="en-US" sz="2800" i="1" dirty="0">
                <a:latin typeface="Arial" panose="020B0604020202020204" pitchFamily="34" charset="0"/>
                <a:cs typeface="Arial" panose="020B0604020202020204" pitchFamily="34" charset="0"/>
              </a:rPr>
              <a:t> duo </a:t>
            </a:r>
            <a:r>
              <a:rPr lang="en-US" sz="2800" i="1" dirty="0" err="1">
                <a:latin typeface="Arial" panose="020B0604020202020204" pitchFamily="34" charset="0"/>
                <a:cs typeface="Arial" panose="020B0604020202020204" pitchFamily="34" charset="0"/>
              </a:rPr>
              <a:t>probo</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mollis</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dolorem</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usu</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nibh</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prodesset</a:t>
            </a:r>
            <a:r>
              <a:rPr lang="en-US" sz="2800" i="1" dirty="0">
                <a:latin typeface="Arial" panose="020B0604020202020204" pitchFamily="34" charset="0"/>
                <a:cs typeface="Arial" panose="020B0604020202020204" pitchFamily="34" charset="0"/>
              </a:rPr>
              <a:t> et. Id </a:t>
            </a:r>
            <a:r>
              <a:rPr lang="en-US" sz="2800" i="1" dirty="0" err="1">
                <a:latin typeface="Arial" panose="020B0604020202020204" pitchFamily="34" charset="0"/>
                <a:cs typeface="Arial" panose="020B0604020202020204" pitchFamily="34" charset="0"/>
              </a:rPr>
              <a:t>mel</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blandit</a:t>
            </a:r>
            <a:r>
              <a:rPr lang="en-US" sz="2800" i="1" dirty="0">
                <a:latin typeface="Arial" panose="020B0604020202020204" pitchFamily="34" charset="0"/>
                <a:cs typeface="Arial" panose="020B0604020202020204" pitchFamily="34" charset="0"/>
              </a:rPr>
              <a:t> </a:t>
            </a:r>
            <a:r>
              <a:rPr lang="en-US" sz="2800" i="1" dirty="0" err="1">
                <a:latin typeface="Arial" panose="020B0604020202020204" pitchFamily="34" charset="0"/>
                <a:cs typeface="Arial" panose="020B0604020202020204" pitchFamily="34" charset="0"/>
              </a:rPr>
              <a:t>vivendum</a:t>
            </a:r>
            <a:r>
              <a:rPr lang="en-US" sz="2800" i="1" dirty="0">
                <a:latin typeface="Arial" panose="020B0604020202020204" pitchFamily="34" charset="0"/>
                <a:cs typeface="Arial" panose="020B0604020202020204" pitchFamily="34" charset="0"/>
              </a:rPr>
              <a:t>.</a:t>
            </a:r>
          </a:p>
        </p:txBody>
      </p:sp>
      <p:graphicFrame>
        <p:nvGraphicFramePr>
          <p:cNvPr id="32" name="Chart 31">
            <a:extLst>
              <a:ext uri="{FF2B5EF4-FFF2-40B4-BE49-F238E27FC236}">
                <a16:creationId xmlns:a16="http://schemas.microsoft.com/office/drawing/2014/main" id="{90A8C9BD-C94E-4916-B8C1-8079A052F505}"/>
              </a:ext>
            </a:extLst>
          </p:cNvPr>
          <p:cNvGraphicFramePr/>
          <p:nvPr>
            <p:extLst>
              <p:ext uri="{D42A27DB-BD31-4B8C-83A1-F6EECF244321}">
                <p14:modId xmlns:p14="http://schemas.microsoft.com/office/powerpoint/2010/main" val="2842414011"/>
              </p:ext>
            </p:extLst>
          </p:nvPr>
        </p:nvGraphicFramePr>
        <p:xfrm>
          <a:off x="14800598" y="23567426"/>
          <a:ext cx="8485492" cy="5522482"/>
        </p:xfrm>
        <a:graphic>
          <a:graphicData uri="http://schemas.openxmlformats.org/drawingml/2006/chart">
            <c:chart xmlns:c="http://schemas.openxmlformats.org/drawingml/2006/chart" xmlns:r="http://schemas.openxmlformats.org/officeDocument/2006/relationships" r:id="rId5"/>
          </a:graphicData>
        </a:graphic>
      </p:graphicFrame>
      <p:sp>
        <p:nvSpPr>
          <p:cNvPr id="5" name="TextBox 4">
            <a:extLst>
              <a:ext uri="{FF2B5EF4-FFF2-40B4-BE49-F238E27FC236}">
                <a16:creationId xmlns:a16="http://schemas.microsoft.com/office/drawing/2014/main" id="{DD91C823-C4A5-4E7A-AB78-CCF21618FB11}"/>
              </a:ext>
            </a:extLst>
          </p:cNvPr>
          <p:cNvSpPr txBox="1"/>
          <p:nvPr/>
        </p:nvSpPr>
        <p:spPr>
          <a:xfrm>
            <a:off x="16662483" y="7402249"/>
            <a:ext cx="16483276" cy="8956298"/>
          </a:xfrm>
          <a:prstGeom prst="rect">
            <a:avLst/>
          </a:prstGeom>
          <a:noFill/>
        </p:spPr>
        <p:txBody>
          <a:bodyPr wrap="square" rtlCol="0">
            <a:spAutoFit/>
          </a:bodyPr>
          <a:lstStyle/>
          <a:p>
            <a:r>
              <a:rPr lang="en-US" sz="9600" dirty="0">
                <a:solidFill>
                  <a:schemeClr val="bg1"/>
                </a:solidFill>
                <a:latin typeface="Arial" panose="020B0604020202020204" pitchFamily="34" charset="0"/>
                <a:ea typeface="Roboto" panose="02000000000000000000" pitchFamily="2" charset="0"/>
                <a:cs typeface="Arial" panose="020B0604020202020204" pitchFamily="34" charset="0"/>
              </a:rPr>
              <a:t>Place the main finding of your study in this shaded box to give attendees a quick understanding of the study. Emphasize important words with </a:t>
            </a:r>
            <a:r>
              <a:rPr lang="en-US" sz="9600" b="1" dirty="0">
                <a:solidFill>
                  <a:schemeClr val="bg1"/>
                </a:solidFill>
                <a:latin typeface="Arial" panose="020B0604020202020204" pitchFamily="34" charset="0"/>
                <a:ea typeface="Roboto" panose="02000000000000000000" pitchFamily="2" charset="0"/>
                <a:cs typeface="Arial" panose="020B0604020202020204" pitchFamily="34" charset="0"/>
              </a:rPr>
              <a:t>bold</a:t>
            </a:r>
            <a:r>
              <a:rPr lang="en-US" sz="9600" dirty="0">
                <a:solidFill>
                  <a:schemeClr val="bg1"/>
                </a:solidFill>
                <a:latin typeface="Arial" panose="020B0604020202020204" pitchFamily="34" charset="0"/>
                <a:ea typeface="Roboto" panose="02000000000000000000" pitchFamily="2" charset="0"/>
                <a:cs typeface="Arial" panose="020B0604020202020204" pitchFamily="34" charset="0"/>
              </a:rPr>
              <a:t> or </a:t>
            </a:r>
            <a:r>
              <a:rPr lang="en-US" sz="9600" i="1" dirty="0">
                <a:solidFill>
                  <a:schemeClr val="bg1"/>
                </a:solidFill>
                <a:latin typeface="Arial" panose="020B0604020202020204" pitchFamily="34" charset="0"/>
                <a:ea typeface="Roboto" panose="02000000000000000000" pitchFamily="2" charset="0"/>
                <a:cs typeface="Arial" panose="020B0604020202020204" pitchFamily="34" charset="0"/>
              </a:rPr>
              <a:t>italic</a:t>
            </a:r>
            <a:r>
              <a:rPr lang="en-US" sz="9600" dirty="0">
                <a:solidFill>
                  <a:schemeClr val="bg1"/>
                </a:solidFill>
                <a:latin typeface="Arial" panose="020B0604020202020204" pitchFamily="34" charset="0"/>
                <a:ea typeface="Roboto" panose="02000000000000000000" pitchFamily="2" charset="0"/>
                <a:cs typeface="Arial" panose="020B0604020202020204" pitchFamily="34" charset="0"/>
              </a:rPr>
              <a:t> font.</a:t>
            </a:r>
            <a:endParaRPr lang="en-US" sz="9600"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HPTN 2023">
      <a:dk1>
        <a:srgbClr val="000000"/>
      </a:dk1>
      <a:lt1>
        <a:srgbClr val="FFFFFF"/>
      </a:lt1>
      <a:dk2>
        <a:srgbClr val="004572"/>
      </a:dk2>
      <a:lt2>
        <a:srgbClr val="9ED5DE"/>
      </a:lt2>
      <a:accent1>
        <a:srgbClr val="0A95A9"/>
      </a:accent1>
      <a:accent2>
        <a:srgbClr val="87B549"/>
      </a:accent2>
      <a:accent3>
        <a:srgbClr val="F5BE1A"/>
      </a:accent3>
      <a:accent4>
        <a:srgbClr val="1864A9"/>
      </a:accent4>
      <a:accent5>
        <a:srgbClr val="6B57B5"/>
      </a:accent5>
      <a:accent6>
        <a:srgbClr val="995CB5"/>
      </a:accent6>
      <a:hlink>
        <a:srgbClr val="2978D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52EE93E68D6442AB94BDDA1518C4F8" ma:contentTypeVersion="15" ma:contentTypeDescription="Create a new document." ma:contentTypeScope="" ma:versionID="e4461d2fe00bcf8dd6fc509c53c0e57d">
  <xsd:schema xmlns:xsd="http://www.w3.org/2001/XMLSchema" xmlns:xs="http://www.w3.org/2001/XMLSchema" xmlns:p="http://schemas.microsoft.com/office/2006/metadata/properties" xmlns:ns2="91c2c580-94d7-4780-b681-ce36775174fe" xmlns:ns3="343c2651-28ea-4a1f-a3e3-ec042dcb6f2d" targetNamespace="http://schemas.microsoft.com/office/2006/metadata/properties" ma:root="true" ma:fieldsID="d341dd0c8cd0b7abefa7a6f022f2c89a" ns2:_="" ns3:_="">
    <xsd:import namespace="91c2c580-94d7-4780-b681-ce36775174fe"/>
    <xsd:import namespace="343c2651-28ea-4a1f-a3e3-ec042dcb6f2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c2c580-94d7-4780-b681-ce36775174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955067c-4844-4e4f-970b-73b17f11172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43c2651-28ea-4a1f-a3e3-ec042dcb6f2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1ff13b1-7d50-43b8-8c9c-2b38e12497f5}" ma:internalName="TaxCatchAll" ma:showField="CatchAllData" ma:web="343c2651-28ea-4a1f-a3e3-ec042dcb6f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1c2c580-94d7-4780-b681-ce36775174fe">
      <Terms xmlns="http://schemas.microsoft.com/office/infopath/2007/PartnerControls"/>
    </lcf76f155ced4ddcb4097134ff3c332f>
    <TaxCatchAll xmlns="343c2651-28ea-4a1f-a3e3-ec042dcb6f2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B64CE3-47C5-47FC-8F46-1125395E14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c2c580-94d7-4780-b681-ce36775174fe"/>
    <ds:schemaRef ds:uri="343c2651-28ea-4a1f-a3e3-ec042dcb6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4340AEF-C116-4741-A50B-A26A7872F903}">
  <ds:schemaRefs>
    <ds:schemaRef ds:uri="http://purl.org/dc/elements/1.1/"/>
    <ds:schemaRef ds:uri="http://schemas.openxmlformats.org/package/2006/metadata/core-properties"/>
    <ds:schemaRef ds:uri="http://www.w3.org/XML/1998/namespace"/>
    <ds:schemaRef ds:uri="http://schemas.microsoft.com/office/2006/documentManagement/types"/>
    <ds:schemaRef ds:uri="http://schemas.microsoft.com/office/2006/metadata/properties"/>
    <ds:schemaRef ds:uri="d9ee2f8f-5da9-44ce-9e61-a5020248f09d"/>
    <ds:schemaRef ds:uri="http://purl.org/dc/dcmitype/"/>
    <ds:schemaRef ds:uri="http://schemas.microsoft.com/office/infopath/2007/PartnerControls"/>
    <ds:schemaRef ds:uri="3a3057b5-3eae-4492-a803-6097829c1e98"/>
    <ds:schemaRef ds:uri="http://purl.org/dc/terms/"/>
    <ds:schemaRef ds:uri="91c2c580-94d7-4780-b681-ce36775174fe"/>
    <ds:schemaRef ds:uri="343c2651-28ea-4a1f-a3e3-ec042dcb6f2d"/>
  </ds:schemaRefs>
</ds:datastoreItem>
</file>

<file path=customXml/itemProps3.xml><?xml version="1.0" encoding="utf-8"?>
<ds:datastoreItem xmlns:ds="http://schemas.openxmlformats.org/officeDocument/2006/customXml" ds:itemID="{6BB690E1-DDB7-4631-A84C-29B2F3CFC4E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539</TotalTime>
  <Words>763</Words>
  <Application>Microsoft Macintosh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  Title Goes Here Title Goes Here Title Goes Here</vt:lpstr>
    </vt:vector>
  </TitlesOfParts>
  <Company>AED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Stefanie O'Brien</dc:creator>
  <cp:lastModifiedBy>Sam Alvarado</cp:lastModifiedBy>
  <cp:revision>57</cp:revision>
  <dcterms:created xsi:type="dcterms:W3CDTF">2012-05-01T18:58:01Z</dcterms:created>
  <dcterms:modified xsi:type="dcterms:W3CDTF">2023-03-16T20:30:16Z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236036086</vt:i4>
  </property>
  <property fmtid="{D5CDD505-2E9C-101B-9397-08002B2CF9AE}" pid="3" name="_NewReviewCycle">
    <vt:lpwstr/>
  </property>
  <property fmtid="{D5CDD505-2E9C-101B-9397-08002B2CF9AE}" pid="4" name="_EmailSubject">
    <vt:lpwstr>HPTN templates</vt:lpwstr>
  </property>
  <property fmtid="{D5CDD505-2E9C-101B-9397-08002B2CF9AE}" pid="5" name="_AuthorEmail">
    <vt:lpwstr>LaSmith@fhi360.org</vt:lpwstr>
  </property>
  <property fmtid="{D5CDD505-2E9C-101B-9397-08002B2CF9AE}" pid="6" name="_AuthorEmailDisplayName">
    <vt:lpwstr>Laura Smith</vt:lpwstr>
  </property>
  <property fmtid="{D5CDD505-2E9C-101B-9397-08002B2CF9AE}" pid="7" name="_PreviousAdHocReviewCycleID">
    <vt:i4>-2132943432</vt:i4>
  </property>
  <property fmtid="{D5CDD505-2E9C-101B-9397-08002B2CF9AE}" pid="8" name="ContentTypeId">
    <vt:lpwstr>0x0101000452EE93E68D6442AB94BDDA1518C4F8</vt:lpwstr>
  </property>
</Properties>
</file>