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31089600" cy="49377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D"/>
    <a:srgbClr val="4BACC6"/>
    <a:srgbClr val="8CB94B"/>
    <a:srgbClr val="1F354B"/>
    <a:srgbClr val="D3EBF1"/>
    <a:srgbClr val="A7D6E3"/>
    <a:srgbClr val="73B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BC3C8F-B726-DE48-9D11-E100C47A00F2}" v="1" dt="2021-05-06T15:20:43.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09" autoAdjust="0"/>
    <p:restoredTop sz="94185" autoAdjust="0"/>
  </p:normalViewPr>
  <p:slideViewPr>
    <p:cSldViewPr snapToGrid="0">
      <p:cViewPr>
        <p:scale>
          <a:sx n="30" d="100"/>
          <a:sy n="30" d="100"/>
        </p:scale>
        <p:origin x="1504" y="-29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nnequito:Desktop:*Kay%20Files%20Sorry%20Sad%20Face:HPTN%20Poster%20Templates:HPTN%20PowerPoint%20Templates%20v2:HPTN-Posters-Excel_Examples.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pieChart>
        <c:varyColors val="1"/>
        <c:ser>
          <c:idx val="0"/>
          <c:order val="0"/>
          <c:dPt>
            <c:idx val="0"/>
            <c:bubble3D val="0"/>
            <c:spPr>
              <a:solidFill>
                <a:srgbClr val="8CB94B"/>
              </a:solidFill>
            </c:spPr>
            <c:extLst>
              <c:ext xmlns:c16="http://schemas.microsoft.com/office/drawing/2014/chart" uri="{C3380CC4-5D6E-409C-BE32-E72D297353CC}">
                <c16:uniqueId val="{00000001-51BC-42E2-B81C-613E0DA1B017}"/>
              </c:ext>
            </c:extLst>
          </c:dPt>
          <c:dPt>
            <c:idx val="1"/>
            <c:bubble3D val="0"/>
            <c:spPr>
              <a:solidFill>
                <a:srgbClr val="007D9D"/>
              </a:solidFill>
            </c:spPr>
            <c:extLst>
              <c:ext xmlns:c16="http://schemas.microsoft.com/office/drawing/2014/chart" uri="{C3380CC4-5D6E-409C-BE32-E72D297353CC}">
                <c16:uniqueId val="{00000000-51BC-42E2-B81C-613E0DA1B017}"/>
              </c:ext>
            </c:extLst>
          </c:dPt>
          <c:dPt>
            <c:idx val="2"/>
            <c:bubble3D val="0"/>
            <c:spPr>
              <a:solidFill>
                <a:srgbClr val="73BED3"/>
              </a:solidFill>
            </c:spPr>
            <c:extLst>
              <c:ext xmlns:c16="http://schemas.microsoft.com/office/drawing/2014/chart" uri="{C3380CC4-5D6E-409C-BE32-E72D297353CC}">
                <c16:uniqueId val="{00000002-51BC-42E2-B81C-613E0DA1B017}"/>
              </c:ext>
            </c:extLst>
          </c:dPt>
          <c:dPt>
            <c:idx val="3"/>
            <c:bubble3D val="0"/>
            <c:spPr>
              <a:solidFill>
                <a:srgbClr val="A7D6E3"/>
              </a:solidFill>
            </c:spPr>
            <c:extLst>
              <c:ext xmlns:c16="http://schemas.microsoft.com/office/drawing/2014/chart" uri="{C3380CC4-5D6E-409C-BE32-E72D297353CC}">
                <c16:uniqueId val="{00000003-51BC-42E2-B81C-613E0DA1B017}"/>
              </c:ext>
            </c:extLst>
          </c:dPt>
          <c:dPt>
            <c:idx val="4"/>
            <c:bubble3D val="0"/>
            <c:spPr>
              <a:solidFill>
                <a:srgbClr val="D3EBF1"/>
              </a:solidFill>
            </c:spPr>
            <c:extLst>
              <c:ext xmlns:c16="http://schemas.microsoft.com/office/drawing/2014/chart" uri="{C3380CC4-5D6E-409C-BE32-E72D297353CC}">
                <c16:uniqueId val="{00000004-51BC-42E2-B81C-613E0DA1B017}"/>
              </c:ext>
            </c:extLst>
          </c:dPt>
          <c:cat>
            <c:strRef>
              <c:f>Sheet1!$A$26:$E$26</c:f>
              <c:strCache>
                <c:ptCount val="5"/>
                <c:pt idx="0">
                  <c:v>IV Drug User</c:v>
                </c:pt>
                <c:pt idx="1">
                  <c:v>Alcohol User</c:v>
                </c:pt>
                <c:pt idx="2">
                  <c:v>IV Drug and Alcohol User</c:v>
                </c:pt>
                <c:pt idx="3">
                  <c:v>Alcohol Users</c:v>
                </c:pt>
                <c:pt idx="4">
                  <c:v>Other Users</c:v>
                </c:pt>
              </c:strCache>
            </c:strRef>
          </c:cat>
          <c:val>
            <c:numRef>
              <c:f>Sheet1!$A$27:$E$27</c:f>
              <c:numCache>
                <c:formatCode>0%</c:formatCode>
                <c:ptCount val="5"/>
                <c:pt idx="0">
                  <c:v>0.2</c:v>
                </c:pt>
                <c:pt idx="1">
                  <c:v>0.5</c:v>
                </c:pt>
                <c:pt idx="2">
                  <c:v>0.1</c:v>
                </c:pt>
                <c:pt idx="3">
                  <c:v>0.15</c:v>
                </c:pt>
                <c:pt idx="4">
                  <c:v>0.05</c:v>
                </c:pt>
              </c:numCache>
            </c:numRef>
          </c:val>
          <c:extLst>
            <c:ext xmlns:c16="http://schemas.microsoft.com/office/drawing/2014/chart" uri="{C3380CC4-5D6E-409C-BE32-E72D297353CC}">
              <c16:uniqueId val="{00000000-2437-496E-A2C4-694767E67139}"/>
            </c:ext>
          </c:extLst>
        </c:ser>
        <c:dLbls>
          <c:showLegendKey val="0"/>
          <c:showVal val="0"/>
          <c:showCatName val="0"/>
          <c:showSerName val="0"/>
          <c:showPercent val="0"/>
          <c:showBubbleSize val="0"/>
          <c:showLeaderLines val="0"/>
        </c:dLbls>
        <c:firstSliceAng val="0"/>
      </c:pieChart>
    </c:plotArea>
    <c:legend>
      <c:legendPos val="r"/>
      <c:layout>
        <c:manualLayout>
          <c:xMode val="edge"/>
          <c:yMode val="edge"/>
          <c:x val="0.73950299960644506"/>
          <c:y val="0.3764394734571217"/>
          <c:w val="0.17971278505813973"/>
          <c:h val="0.29295829780141214"/>
        </c:manualLayout>
      </c:layout>
      <c:overlay val="0"/>
      <c:txPr>
        <a:bodyPr/>
        <a:lstStyle/>
        <a:p>
          <a:pPr>
            <a:defRPr sz="2000">
              <a:latin typeface="Arial" panose="020B0604020202020204" pitchFamily="34" charset="0"/>
              <a:cs typeface="Arial" panose="020B0604020202020204" pitchFamily="34" charset="0"/>
            </a:defRPr>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D468-CE4E-BCC3-C806D00BD8DE}"/>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D468-CE4E-BCC3-C806D00BD8DE}"/>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D468-CE4E-BCC3-C806D00BD8DE}"/>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1305140705863534"/>
          <c:y val="0.4528596881775323"/>
          <c:w val="0.28435549753798517"/>
          <c:h val="0.36620126873607689"/>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6F03-F046-A7D5-FC1A9385AFD1}"/>
            </c:ext>
          </c:extLst>
        </c:ser>
        <c:ser>
          <c:idx val="1"/>
          <c:order val="1"/>
          <c:tx>
            <c:strRef>
              <c:f>Sheet1!$C$1</c:f>
              <c:strCache>
                <c:ptCount val="1"/>
                <c:pt idx="0">
                  <c:v>Drug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6F03-F046-A7D5-FC1A9385AFD1}"/>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6F03-F046-A7D5-FC1A9385AFD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73917-B246-417C-AF20-602643B7D748}" type="datetimeFigureOut">
              <a:rPr lang="en-US" smtClean="0"/>
              <a:t>3/16/23</a:t>
            </a:fld>
            <a:endParaRPr lang="en-US"/>
          </a:p>
        </p:txBody>
      </p:sp>
      <p:sp>
        <p:nvSpPr>
          <p:cNvPr id="4" name="Slide Image Placeholder 3"/>
          <p:cNvSpPr>
            <a:spLocks noGrp="1" noRot="1" noChangeAspect="1"/>
          </p:cNvSpPr>
          <p:nvPr>
            <p:ph type="sldImg" idx="2"/>
          </p:nvPr>
        </p:nvSpPr>
        <p:spPr>
          <a:xfrm>
            <a:off x="2457450" y="1143000"/>
            <a:ext cx="1943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5A1A8-BB3E-4A8D-B1F7-A47982062F88}" type="slidenum">
              <a:rPr lang="en-US" smtClean="0"/>
              <a:t>‹#›</a:t>
            </a:fld>
            <a:endParaRPr lang="en-US"/>
          </a:p>
        </p:txBody>
      </p:sp>
    </p:spTree>
    <p:extLst>
      <p:ext uri="{BB962C8B-B14F-4D97-AF65-F5344CB8AC3E}">
        <p14:creationId xmlns:p14="http://schemas.microsoft.com/office/powerpoint/2010/main" val="2516590230"/>
      </p:ext>
    </p:extLst>
  </p:cSld>
  <p:clrMap bg1="lt1" tx1="dk1" bg2="lt2" tx2="dk2" accent1="accent1" accent2="accent2" accent3="accent3" accent4="accent4" accent5="accent5" accent6="accent6" hlink="hlink" folHlink="folHlink"/>
  <p:notesStyle>
    <a:lvl1pPr marL="0" algn="l" defTabSz="3862426" rtl="0" eaLnBrk="1" latinLnBrk="0" hangingPunct="1">
      <a:defRPr sz="5069" kern="1200">
        <a:solidFill>
          <a:schemeClr val="tx1"/>
        </a:solidFill>
        <a:latin typeface="+mn-lt"/>
        <a:ea typeface="+mn-ea"/>
        <a:cs typeface="+mn-cs"/>
      </a:defRPr>
    </a:lvl1pPr>
    <a:lvl2pPr marL="1931213" algn="l" defTabSz="3862426" rtl="0" eaLnBrk="1" latinLnBrk="0" hangingPunct="1">
      <a:defRPr sz="5069" kern="1200">
        <a:solidFill>
          <a:schemeClr val="tx1"/>
        </a:solidFill>
        <a:latin typeface="+mn-lt"/>
        <a:ea typeface="+mn-ea"/>
        <a:cs typeface="+mn-cs"/>
      </a:defRPr>
    </a:lvl2pPr>
    <a:lvl3pPr marL="3862426" algn="l" defTabSz="3862426" rtl="0" eaLnBrk="1" latinLnBrk="0" hangingPunct="1">
      <a:defRPr sz="5069" kern="1200">
        <a:solidFill>
          <a:schemeClr val="tx1"/>
        </a:solidFill>
        <a:latin typeface="+mn-lt"/>
        <a:ea typeface="+mn-ea"/>
        <a:cs typeface="+mn-cs"/>
      </a:defRPr>
    </a:lvl3pPr>
    <a:lvl4pPr marL="5793638" algn="l" defTabSz="3862426" rtl="0" eaLnBrk="1" latinLnBrk="0" hangingPunct="1">
      <a:defRPr sz="5069" kern="1200">
        <a:solidFill>
          <a:schemeClr val="tx1"/>
        </a:solidFill>
        <a:latin typeface="+mn-lt"/>
        <a:ea typeface="+mn-ea"/>
        <a:cs typeface="+mn-cs"/>
      </a:defRPr>
    </a:lvl4pPr>
    <a:lvl5pPr marL="7724851" algn="l" defTabSz="3862426" rtl="0" eaLnBrk="1" latinLnBrk="0" hangingPunct="1">
      <a:defRPr sz="5069" kern="1200">
        <a:solidFill>
          <a:schemeClr val="tx1"/>
        </a:solidFill>
        <a:latin typeface="+mn-lt"/>
        <a:ea typeface="+mn-ea"/>
        <a:cs typeface="+mn-cs"/>
      </a:defRPr>
    </a:lvl5pPr>
    <a:lvl6pPr marL="9656064" algn="l" defTabSz="3862426" rtl="0" eaLnBrk="1" latinLnBrk="0" hangingPunct="1">
      <a:defRPr sz="5069" kern="1200">
        <a:solidFill>
          <a:schemeClr val="tx1"/>
        </a:solidFill>
        <a:latin typeface="+mn-lt"/>
        <a:ea typeface="+mn-ea"/>
        <a:cs typeface="+mn-cs"/>
      </a:defRPr>
    </a:lvl6pPr>
    <a:lvl7pPr marL="11587277" algn="l" defTabSz="3862426" rtl="0" eaLnBrk="1" latinLnBrk="0" hangingPunct="1">
      <a:defRPr sz="5069" kern="1200">
        <a:solidFill>
          <a:schemeClr val="tx1"/>
        </a:solidFill>
        <a:latin typeface="+mn-lt"/>
        <a:ea typeface="+mn-ea"/>
        <a:cs typeface="+mn-cs"/>
      </a:defRPr>
    </a:lvl7pPr>
    <a:lvl8pPr marL="13518490" algn="l" defTabSz="3862426" rtl="0" eaLnBrk="1" latinLnBrk="0" hangingPunct="1">
      <a:defRPr sz="5069" kern="1200">
        <a:solidFill>
          <a:schemeClr val="tx1"/>
        </a:solidFill>
        <a:latin typeface="+mn-lt"/>
        <a:ea typeface="+mn-ea"/>
        <a:cs typeface="+mn-cs"/>
      </a:defRPr>
    </a:lvl8pPr>
    <a:lvl9pPr marL="15449702" algn="l" defTabSz="3862426" rtl="0" eaLnBrk="1" latinLnBrk="0" hangingPunct="1">
      <a:defRPr sz="50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5A1A8-BB3E-4A8D-B1F7-A47982062F88}" type="slidenum">
              <a:rPr lang="en-US" smtClean="0"/>
              <a:t>1</a:t>
            </a:fld>
            <a:endParaRPr lang="en-US"/>
          </a:p>
        </p:txBody>
      </p:sp>
    </p:spTree>
    <p:extLst>
      <p:ext uri="{BB962C8B-B14F-4D97-AF65-F5344CB8AC3E}">
        <p14:creationId xmlns:p14="http://schemas.microsoft.com/office/powerpoint/2010/main" val="30548402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D5C4422-FCD5-43B5-A866-202F938EAC62}"/>
              </a:ext>
            </a:extLst>
          </p:cNvPr>
          <p:cNvSpPr/>
          <p:nvPr userDrawn="1"/>
        </p:nvSpPr>
        <p:spPr>
          <a:xfrm>
            <a:off x="-75625" y="14195575"/>
            <a:ext cx="31240850" cy="102755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E3A12BC-38D0-6E4C-8119-8E154D7AC923}"/>
              </a:ext>
            </a:extLst>
          </p:cNvPr>
          <p:cNvPicPr>
            <a:picLocks noChangeAspect="1"/>
          </p:cNvPicPr>
          <p:nvPr userDrawn="1"/>
        </p:nvPicPr>
        <p:blipFill>
          <a:blip r:embed="rId2"/>
          <a:srcRect/>
          <a:stretch/>
        </p:blipFill>
        <p:spPr>
          <a:xfrm>
            <a:off x="302002" y="398519"/>
            <a:ext cx="9857998" cy="4534679"/>
          </a:xfrm>
          <a:prstGeom prst="rect">
            <a:avLst/>
          </a:prstGeom>
        </p:spPr>
      </p:pic>
      <p:cxnSp>
        <p:nvCxnSpPr>
          <p:cNvPr id="9" name="Straight Connector 8">
            <a:extLst>
              <a:ext uri="{FF2B5EF4-FFF2-40B4-BE49-F238E27FC236}">
                <a16:creationId xmlns:a16="http://schemas.microsoft.com/office/drawing/2014/main" id="{870C1C0F-C89B-ED44-A684-DFBA529C3B1D}"/>
              </a:ext>
            </a:extLst>
          </p:cNvPr>
          <p:cNvCxnSpPr>
            <a:cxnSpLocks/>
          </p:cNvCxnSpPr>
          <p:nvPr userDrawn="1"/>
        </p:nvCxnSpPr>
        <p:spPr>
          <a:xfrm>
            <a:off x="1221096" y="46709330"/>
            <a:ext cx="28647408" cy="0"/>
          </a:xfrm>
          <a:prstGeom prst="line">
            <a:avLst/>
          </a:prstGeom>
          <a:ln w="57150">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698C96B7-9F88-2948-9995-30E479145B6B}"/>
              </a:ext>
            </a:extLst>
          </p:cNvPr>
          <p:cNvGrpSpPr/>
          <p:nvPr userDrawn="1"/>
        </p:nvGrpSpPr>
        <p:grpSpPr>
          <a:xfrm>
            <a:off x="1192512" y="47193487"/>
            <a:ext cx="10894067" cy="1412354"/>
            <a:chOff x="611620" y="18083229"/>
            <a:chExt cx="3360057" cy="823874"/>
          </a:xfrm>
        </p:grpSpPr>
        <p:sp>
          <p:nvSpPr>
            <p:cNvPr id="11" name="TextBox 10">
              <a:extLst>
                <a:ext uri="{FF2B5EF4-FFF2-40B4-BE49-F238E27FC236}">
                  <a16:creationId xmlns:a16="http://schemas.microsoft.com/office/drawing/2014/main" id="{7293D200-5058-6242-A981-1265C85C39BB}"/>
                </a:ext>
              </a:extLst>
            </p:cNvPr>
            <p:cNvSpPr txBox="1"/>
            <p:nvPr/>
          </p:nvSpPr>
          <p:spPr>
            <a:xfrm>
              <a:off x="611620" y="18083229"/>
              <a:ext cx="3360057" cy="335920"/>
            </a:xfrm>
            <a:prstGeom prst="rect">
              <a:avLst/>
            </a:prstGeom>
            <a:noFill/>
          </p:spPr>
          <p:txBody>
            <a:bodyPr wrap="square" rtlCol="0">
              <a:spAutoFit/>
            </a:bodyPr>
            <a:lstStyle/>
            <a:p>
              <a:r>
                <a:rPr lang="en-US" sz="2749" dirty="0">
                  <a:latin typeface="Arial" panose="020B0604020202020204" pitchFamily="34" charset="0"/>
                  <a:cs typeface="Arial" panose="020B0604020202020204" pitchFamily="34" charset="0"/>
                </a:rPr>
                <a:t>For more information, visit </a:t>
              </a:r>
              <a:r>
                <a:rPr lang="en-US" sz="2749" b="1" dirty="0">
                  <a:solidFill>
                    <a:schemeClr val="tx2"/>
                  </a:solidFill>
                  <a:latin typeface="Arial" panose="020B0604020202020204" pitchFamily="34" charset="0"/>
                  <a:cs typeface="Arial" panose="020B0604020202020204" pitchFamily="34" charset="0"/>
                </a:rPr>
                <a:t>hptn.org </a:t>
              </a:r>
              <a:r>
                <a:rPr lang="en-US" sz="2749" dirty="0">
                  <a:latin typeface="Arial" panose="020B0604020202020204" pitchFamily="34" charset="0"/>
                  <a:cs typeface="Arial" panose="020B0604020202020204" pitchFamily="34" charset="0"/>
                </a:rPr>
                <a:t>and follow us</a:t>
              </a:r>
              <a:r>
                <a:rPr lang="en-US" sz="3142" dirty="0">
                  <a:latin typeface="Arial" panose="020B0604020202020204" pitchFamily="34" charset="0"/>
                  <a:cs typeface="Arial" panose="020B0604020202020204" pitchFamily="34" charset="0"/>
                </a:rPr>
                <a:t>: </a:t>
              </a:r>
            </a:p>
          </p:txBody>
        </p:sp>
        <p:sp>
          <p:nvSpPr>
            <p:cNvPr id="13" name="TextBox 12">
              <a:extLst>
                <a:ext uri="{FF2B5EF4-FFF2-40B4-BE49-F238E27FC236}">
                  <a16:creationId xmlns:a16="http://schemas.microsoft.com/office/drawing/2014/main" id="{D3EC71F3-A101-0244-8F12-0AA7479950BD}"/>
                </a:ext>
              </a:extLst>
            </p:cNvPr>
            <p:cNvSpPr txBox="1"/>
            <p:nvPr/>
          </p:nvSpPr>
          <p:spPr>
            <a:xfrm>
              <a:off x="670499" y="18606454"/>
              <a:ext cx="596960" cy="300649"/>
            </a:xfrm>
            <a:prstGeom prst="rect">
              <a:avLst/>
            </a:prstGeom>
            <a:noFill/>
          </p:spPr>
          <p:txBody>
            <a:bodyPr wrap="square" rtlCol="0">
              <a:spAutoFit/>
            </a:bodyPr>
            <a:lstStyle/>
            <a:p>
              <a:r>
                <a:rPr lang="en-US" sz="2749" dirty="0">
                  <a:solidFill>
                    <a:schemeClr val="tx2"/>
                  </a:solidFill>
                  <a:latin typeface="Arial" panose="020B0604020202020204" pitchFamily="34" charset="0"/>
                  <a:cs typeface="Arial" panose="020B0604020202020204" pitchFamily="34" charset="0"/>
                </a:rPr>
                <a:t>@</a:t>
              </a:r>
              <a:r>
                <a:rPr lang="en-US" sz="2749" b="1" dirty="0" err="1">
                  <a:solidFill>
                    <a:schemeClr val="tx2"/>
                  </a:solidFill>
                  <a:latin typeface="Arial" panose="020B0604020202020204" pitchFamily="34" charset="0"/>
                  <a:cs typeface="Arial" panose="020B0604020202020204" pitchFamily="34" charset="0"/>
                </a:rPr>
                <a:t>HIVptn</a:t>
              </a:r>
              <a:endParaRPr lang="en-US" sz="2749" b="1" dirty="0">
                <a:solidFill>
                  <a:schemeClr val="tx2"/>
                </a:solidFill>
                <a:latin typeface="Arial" panose="020B0604020202020204" pitchFamily="34" charset="0"/>
                <a:cs typeface="Arial" panose="020B0604020202020204" pitchFamily="34" charset="0"/>
              </a:endParaRPr>
            </a:p>
          </p:txBody>
        </p:sp>
      </p:grpSp>
      <p:pic>
        <p:nvPicPr>
          <p:cNvPr id="14" name="Picture 13">
            <a:extLst>
              <a:ext uri="{FF2B5EF4-FFF2-40B4-BE49-F238E27FC236}">
                <a16:creationId xmlns:a16="http://schemas.microsoft.com/office/drawing/2014/main" id="{FEDCD2A2-0087-1640-9E13-D2B95E88C037}"/>
              </a:ext>
            </a:extLst>
          </p:cNvPr>
          <p:cNvPicPr>
            <a:picLocks noChangeAspect="1"/>
          </p:cNvPicPr>
          <p:nvPr userDrawn="1"/>
        </p:nvPicPr>
        <p:blipFill>
          <a:blip r:embed="rId3"/>
          <a:stretch>
            <a:fillRect/>
          </a:stretch>
        </p:blipFill>
        <p:spPr>
          <a:xfrm>
            <a:off x="3463272" y="47930848"/>
            <a:ext cx="4972727" cy="834583"/>
          </a:xfrm>
          <a:prstGeom prst="rect">
            <a:avLst/>
          </a:prstGeom>
        </p:spPr>
      </p:pic>
    </p:spTree>
    <p:extLst>
      <p:ext uri="{BB962C8B-B14F-4D97-AF65-F5344CB8AC3E}">
        <p14:creationId xmlns:p14="http://schemas.microsoft.com/office/powerpoint/2010/main" val="339287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37410" y="2628911"/>
            <a:ext cx="26814780" cy="954405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7410" y="13144500"/>
            <a:ext cx="26814780" cy="31329634"/>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5" name="Footer Placeholder 4"/>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6" name="Slide Number Placeholder 5"/>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07951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248497" y="2628900"/>
            <a:ext cx="6703695" cy="4184523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37412" y="2628900"/>
            <a:ext cx="19722465" cy="41845234"/>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5" name="Footer Placeholder 4"/>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6" name="Slide Number Placeholder 5"/>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408109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7410" y="2628911"/>
            <a:ext cx="26814780" cy="9544054"/>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2137410" y="13144500"/>
            <a:ext cx="26814780" cy="3132963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5" name="Footer Placeholder 4"/>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6" name="Slide Number Placeholder 5"/>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6587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21219" y="12310125"/>
            <a:ext cx="26814780" cy="20539706"/>
          </a:xfrm>
          <a:prstGeom prst="rect">
            <a:avLst/>
          </a:prstGeom>
        </p:spPr>
        <p:txBody>
          <a:bodyPr anchor="b"/>
          <a:lstStyle>
            <a:lvl1pPr>
              <a:defRPr sz="20400"/>
            </a:lvl1pPr>
          </a:lstStyle>
          <a:p>
            <a:r>
              <a:rPr lang="en-US"/>
              <a:t>Click to edit Master title style</a:t>
            </a:r>
            <a:endParaRPr lang="en-US" dirty="0"/>
          </a:p>
        </p:txBody>
      </p:sp>
      <p:sp>
        <p:nvSpPr>
          <p:cNvPr id="3" name="Text Placeholder 2"/>
          <p:cNvSpPr>
            <a:spLocks noGrp="1"/>
          </p:cNvSpPr>
          <p:nvPr>
            <p:ph type="body" idx="1"/>
          </p:nvPr>
        </p:nvSpPr>
        <p:spPr>
          <a:xfrm>
            <a:off x="2121219" y="33044145"/>
            <a:ext cx="26814780" cy="10801346"/>
          </a:xfrm>
          <a:prstGeom prst="rect">
            <a:avLst/>
          </a:prstGeom>
        </p:spPr>
        <p:txBody>
          <a:bodyPr/>
          <a:lstStyle>
            <a:lvl1pPr marL="0" indent="0">
              <a:buNone/>
              <a:defRPr sz="8160">
                <a:solidFill>
                  <a:schemeClr val="tx1"/>
                </a:solidFill>
              </a:defRPr>
            </a:lvl1pPr>
            <a:lvl2pPr marL="1554480" indent="0">
              <a:buNone/>
              <a:defRPr sz="6800">
                <a:solidFill>
                  <a:schemeClr val="tx1">
                    <a:tint val="75000"/>
                  </a:schemeClr>
                </a:solidFill>
              </a:defRPr>
            </a:lvl2pPr>
            <a:lvl3pPr marL="3108960" indent="0">
              <a:buNone/>
              <a:defRPr sz="6120">
                <a:solidFill>
                  <a:schemeClr val="tx1">
                    <a:tint val="75000"/>
                  </a:schemeClr>
                </a:solidFill>
              </a:defRPr>
            </a:lvl3pPr>
            <a:lvl4pPr marL="4663440" indent="0">
              <a:buNone/>
              <a:defRPr sz="5440">
                <a:solidFill>
                  <a:schemeClr val="tx1">
                    <a:tint val="75000"/>
                  </a:schemeClr>
                </a:solidFill>
              </a:defRPr>
            </a:lvl4pPr>
            <a:lvl5pPr marL="6217920" indent="0">
              <a:buNone/>
              <a:defRPr sz="5440">
                <a:solidFill>
                  <a:schemeClr val="tx1">
                    <a:tint val="75000"/>
                  </a:schemeClr>
                </a:solidFill>
              </a:defRPr>
            </a:lvl5pPr>
            <a:lvl6pPr marL="7772400" indent="0">
              <a:buNone/>
              <a:defRPr sz="5440">
                <a:solidFill>
                  <a:schemeClr val="tx1">
                    <a:tint val="75000"/>
                  </a:schemeClr>
                </a:solidFill>
              </a:defRPr>
            </a:lvl6pPr>
            <a:lvl7pPr marL="9326880" indent="0">
              <a:buNone/>
              <a:defRPr sz="5440">
                <a:solidFill>
                  <a:schemeClr val="tx1">
                    <a:tint val="75000"/>
                  </a:schemeClr>
                </a:solidFill>
              </a:defRPr>
            </a:lvl7pPr>
            <a:lvl8pPr marL="10881360" indent="0">
              <a:buNone/>
              <a:defRPr sz="5440">
                <a:solidFill>
                  <a:schemeClr val="tx1">
                    <a:tint val="75000"/>
                  </a:schemeClr>
                </a:solidFill>
              </a:defRPr>
            </a:lvl8pPr>
            <a:lvl9pPr marL="12435840" indent="0">
              <a:buNone/>
              <a:defRPr sz="54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5" name="Footer Placeholder 4"/>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6" name="Slide Number Placeholder 5"/>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43774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37410" y="2628911"/>
            <a:ext cx="26814780" cy="9544054"/>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2137410" y="13144500"/>
            <a:ext cx="13213080" cy="3132963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739110" y="13144500"/>
            <a:ext cx="13213080" cy="3132963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6" name="Footer Placeholder 5"/>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7" name="Slide Number Placeholder 6"/>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50968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41459" y="2628911"/>
            <a:ext cx="26814780" cy="9544054"/>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2141463" y="12104374"/>
            <a:ext cx="13152356" cy="5932166"/>
          </a:xfrm>
          <a:prstGeom prst="rect">
            <a:avLst/>
          </a:prstGeom>
        </p:spPr>
        <p:txBody>
          <a:bodyPr anchor="b"/>
          <a:lstStyle>
            <a:lvl1pPr marL="0" indent="0">
              <a:buNone/>
              <a:defRPr sz="8160" b="1"/>
            </a:lvl1pPr>
            <a:lvl2pPr marL="1554480" indent="0">
              <a:buNone/>
              <a:defRPr sz="6800" b="1"/>
            </a:lvl2pPr>
            <a:lvl3pPr marL="3108960" indent="0">
              <a:buNone/>
              <a:defRPr sz="6120" b="1"/>
            </a:lvl3pPr>
            <a:lvl4pPr marL="4663440" indent="0">
              <a:buNone/>
              <a:defRPr sz="5440" b="1"/>
            </a:lvl4pPr>
            <a:lvl5pPr marL="6217920" indent="0">
              <a:buNone/>
              <a:defRPr sz="5440" b="1"/>
            </a:lvl5pPr>
            <a:lvl6pPr marL="7772400" indent="0">
              <a:buNone/>
              <a:defRPr sz="5440" b="1"/>
            </a:lvl6pPr>
            <a:lvl7pPr marL="9326880" indent="0">
              <a:buNone/>
              <a:defRPr sz="5440" b="1"/>
            </a:lvl7pPr>
            <a:lvl8pPr marL="10881360" indent="0">
              <a:buNone/>
              <a:defRPr sz="5440" b="1"/>
            </a:lvl8pPr>
            <a:lvl9pPr marL="12435840" indent="0">
              <a:buNone/>
              <a:defRPr sz="5440" b="1"/>
            </a:lvl9pPr>
          </a:lstStyle>
          <a:p>
            <a:pPr lvl="0"/>
            <a:r>
              <a:rPr lang="en-US"/>
              <a:t>Edit Master text styles</a:t>
            </a:r>
          </a:p>
        </p:txBody>
      </p:sp>
      <p:sp>
        <p:nvSpPr>
          <p:cNvPr id="4" name="Content Placeholder 3"/>
          <p:cNvSpPr>
            <a:spLocks noGrp="1"/>
          </p:cNvSpPr>
          <p:nvPr>
            <p:ph sz="half" idx="2"/>
          </p:nvPr>
        </p:nvSpPr>
        <p:spPr>
          <a:xfrm>
            <a:off x="2141463" y="18036540"/>
            <a:ext cx="13152356" cy="2652903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739112" y="12104374"/>
            <a:ext cx="13217129" cy="5932166"/>
          </a:xfrm>
          <a:prstGeom prst="rect">
            <a:avLst/>
          </a:prstGeom>
        </p:spPr>
        <p:txBody>
          <a:bodyPr anchor="b"/>
          <a:lstStyle>
            <a:lvl1pPr marL="0" indent="0">
              <a:buNone/>
              <a:defRPr sz="8160" b="1"/>
            </a:lvl1pPr>
            <a:lvl2pPr marL="1554480" indent="0">
              <a:buNone/>
              <a:defRPr sz="6800" b="1"/>
            </a:lvl2pPr>
            <a:lvl3pPr marL="3108960" indent="0">
              <a:buNone/>
              <a:defRPr sz="6120" b="1"/>
            </a:lvl3pPr>
            <a:lvl4pPr marL="4663440" indent="0">
              <a:buNone/>
              <a:defRPr sz="5440" b="1"/>
            </a:lvl4pPr>
            <a:lvl5pPr marL="6217920" indent="0">
              <a:buNone/>
              <a:defRPr sz="5440" b="1"/>
            </a:lvl5pPr>
            <a:lvl6pPr marL="7772400" indent="0">
              <a:buNone/>
              <a:defRPr sz="5440" b="1"/>
            </a:lvl6pPr>
            <a:lvl7pPr marL="9326880" indent="0">
              <a:buNone/>
              <a:defRPr sz="5440" b="1"/>
            </a:lvl7pPr>
            <a:lvl8pPr marL="10881360" indent="0">
              <a:buNone/>
              <a:defRPr sz="5440" b="1"/>
            </a:lvl8pPr>
            <a:lvl9pPr marL="12435840" indent="0">
              <a:buNone/>
              <a:defRPr sz="5440" b="1"/>
            </a:lvl9pPr>
          </a:lstStyle>
          <a:p>
            <a:pPr lvl="0"/>
            <a:r>
              <a:rPr lang="en-US"/>
              <a:t>Edit Master text styles</a:t>
            </a:r>
          </a:p>
        </p:txBody>
      </p:sp>
      <p:sp>
        <p:nvSpPr>
          <p:cNvPr id="6" name="Content Placeholder 5"/>
          <p:cNvSpPr>
            <a:spLocks noGrp="1"/>
          </p:cNvSpPr>
          <p:nvPr>
            <p:ph sz="quarter" idx="4"/>
          </p:nvPr>
        </p:nvSpPr>
        <p:spPr>
          <a:xfrm>
            <a:off x="15739112" y="18036540"/>
            <a:ext cx="13217129" cy="2652903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8" name="Footer Placeholder 7"/>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9" name="Slide Number Placeholder 8"/>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400553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37410" y="2628911"/>
            <a:ext cx="26814780" cy="9544054"/>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4" name="Footer Placeholder 3"/>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5" name="Slide Number Placeholder 4"/>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536310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3" name="Footer Placeholder 2"/>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4" name="Slide Number Placeholder 3"/>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2819790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1460" y="3291840"/>
            <a:ext cx="10027205" cy="11521440"/>
          </a:xfrm>
          <a:prstGeom prst="rect">
            <a:avLst/>
          </a:prstGeom>
        </p:spPr>
        <p:txBody>
          <a:bodyPr anchor="b"/>
          <a:lstStyle>
            <a:lvl1pPr>
              <a:defRPr sz="10880"/>
            </a:lvl1pPr>
          </a:lstStyle>
          <a:p>
            <a:r>
              <a:rPr lang="en-US"/>
              <a:t>Click to edit Master title style</a:t>
            </a:r>
            <a:endParaRPr lang="en-US" dirty="0"/>
          </a:p>
        </p:txBody>
      </p:sp>
      <p:sp>
        <p:nvSpPr>
          <p:cNvPr id="3" name="Content Placeholder 2"/>
          <p:cNvSpPr>
            <a:spLocks noGrp="1"/>
          </p:cNvSpPr>
          <p:nvPr>
            <p:ph idx="1"/>
          </p:nvPr>
        </p:nvSpPr>
        <p:spPr>
          <a:xfrm>
            <a:off x="13217129" y="7109471"/>
            <a:ext cx="15739110" cy="35090100"/>
          </a:xfrm>
          <a:prstGeom prst="rect">
            <a:avLst/>
          </a:prstGeom>
        </p:spPr>
        <p:txBody>
          <a:bodyPr/>
          <a:lstStyle>
            <a:lvl1pPr>
              <a:defRPr sz="10880"/>
            </a:lvl1pPr>
            <a:lvl2pPr>
              <a:defRPr sz="9520"/>
            </a:lvl2pPr>
            <a:lvl3pPr>
              <a:defRPr sz="8160"/>
            </a:lvl3pPr>
            <a:lvl4pPr>
              <a:defRPr sz="6800"/>
            </a:lvl4pPr>
            <a:lvl5pPr>
              <a:defRPr sz="6800"/>
            </a:lvl5pPr>
            <a:lvl6pPr>
              <a:defRPr sz="6800"/>
            </a:lvl6pPr>
            <a:lvl7pPr>
              <a:defRPr sz="6800"/>
            </a:lvl7pPr>
            <a:lvl8pPr>
              <a:defRPr sz="6800"/>
            </a:lvl8pPr>
            <a:lvl9pPr>
              <a:defRPr sz="6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41460" y="14813280"/>
            <a:ext cx="10027205" cy="27443434"/>
          </a:xfrm>
          <a:prstGeom prst="rect">
            <a:avLst/>
          </a:prstGeom>
        </p:spPr>
        <p:txBody>
          <a:bodyPr/>
          <a:lstStyle>
            <a:lvl1pPr marL="0" indent="0">
              <a:buNone/>
              <a:defRPr sz="5440"/>
            </a:lvl1pPr>
            <a:lvl2pPr marL="1554480" indent="0">
              <a:buNone/>
              <a:defRPr sz="4760"/>
            </a:lvl2pPr>
            <a:lvl3pPr marL="3108960" indent="0">
              <a:buNone/>
              <a:defRPr sz="4080"/>
            </a:lvl3pPr>
            <a:lvl4pPr marL="4663440" indent="0">
              <a:buNone/>
              <a:defRPr sz="3400"/>
            </a:lvl4pPr>
            <a:lvl5pPr marL="6217920" indent="0">
              <a:buNone/>
              <a:defRPr sz="3400"/>
            </a:lvl5pPr>
            <a:lvl6pPr marL="7772400" indent="0">
              <a:buNone/>
              <a:defRPr sz="3400"/>
            </a:lvl6pPr>
            <a:lvl7pPr marL="9326880" indent="0">
              <a:buNone/>
              <a:defRPr sz="3400"/>
            </a:lvl7pPr>
            <a:lvl8pPr marL="10881360" indent="0">
              <a:buNone/>
              <a:defRPr sz="3400"/>
            </a:lvl8pPr>
            <a:lvl9pPr marL="12435840" indent="0">
              <a:buNone/>
              <a:defRPr sz="3400"/>
            </a:lvl9pPr>
          </a:lstStyle>
          <a:p>
            <a:pPr lvl="0"/>
            <a:r>
              <a:rPr lang="en-US"/>
              <a:t>Edit Master text styles</a:t>
            </a:r>
          </a:p>
        </p:txBody>
      </p:sp>
      <p:sp>
        <p:nvSpPr>
          <p:cNvPr id="5" name="Date Placeholder 4"/>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6" name="Footer Placeholder 5"/>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7" name="Slide Number Placeholder 6"/>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139538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1460" y="3291840"/>
            <a:ext cx="10027205" cy="11521440"/>
          </a:xfrm>
          <a:prstGeom prst="rect">
            <a:avLst/>
          </a:prstGeom>
        </p:spPr>
        <p:txBody>
          <a:bodyPr anchor="b"/>
          <a:lstStyle>
            <a:lvl1pPr>
              <a:defRPr sz="108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217129" y="7109471"/>
            <a:ext cx="15739110" cy="35090100"/>
          </a:xfrm>
          <a:prstGeom prst="rect">
            <a:avLst/>
          </a:prstGeom>
        </p:spPr>
        <p:txBody>
          <a:bodyPr anchor="t"/>
          <a:lstStyle>
            <a:lvl1pPr marL="0" indent="0">
              <a:buNone/>
              <a:defRPr sz="10880"/>
            </a:lvl1pPr>
            <a:lvl2pPr marL="1554480" indent="0">
              <a:buNone/>
              <a:defRPr sz="9520"/>
            </a:lvl2pPr>
            <a:lvl3pPr marL="3108960" indent="0">
              <a:buNone/>
              <a:defRPr sz="8160"/>
            </a:lvl3pPr>
            <a:lvl4pPr marL="4663440" indent="0">
              <a:buNone/>
              <a:defRPr sz="6800"/>
            </a:lvl4pPr>
            <a:lvl5pPr marL="6217920" indent="0">
              <a:buNone/>
              <a:defRPr sz="6800"/>
            </a:lvl5pPr>
            <a:lvl6pPr marL="7772400" indent="0">
              <a:buNone/>
              <a:defRPr sz="6800"/>
            </a:lvl6pPr>
            <a:lvl7pPr marL="9326880" indent="0">
              <a:buNone/>
              <a:defRPr sz="6800"/>
            </a:lvl7pPr>
            <a:lvl8pPr marL="10881360" indent="0">
              <a:buNone/>
              <a:defRPr sz="6800"/>
            </a:lvl8pPr>
            <a:lvl9pPr marL="12435840" indent="0">
              <a:buNone/>
              <a:defRPr sz="6800"/>
            </a:lvl9pPr>
          </a:lstStyle>
          <a:p>
            <a:r>
              <a:rPr lang="en-US"/>
              <a:t>Click icon to add picture</a:t>
            </a:r>
            <a:endParaRPr lang="en-US" dirty="0"/>
          </a:p>
        </p:txBody>
      </p:sp>
      <p:sp>
        <p:nvSpPr>
          <p:cNvPr id="4" name="Text Placeholder 3"/>
          <p:cNvSpPr>
            <a:spLocks noGrp="1"/>
          </p:cNvSpPr>
          <p:nvPr>
            <p:ph type="body" sz="half" idx="2"/>
          </p:nvPr>
        </p:nvSpPr>
        <p:spPr>
          <a:xfrm>
            <a:off x="2141460" y="14813280"/>
            <a:ext cx="10027205" cy="27443434"/>
          </a:xfrm>
          <a:prstGeom prst="rect">
            <a:avLst/>
          </a:prstGeom>
        </p:spPr>
        <p:txBody>
          <a:bodyPr/>
          <a:lstStyle>
            <a:lvl1pPr marL="0" indent="0">
              <a:buNone/>
              <a:defRPr sz="5440"/>
            </a:lvl1pPr>
            <a:lvl2pPr marL="1554480" indent="0">
              <a:buNone/>
              <a:defRPr sz="4760"/>
            </a:lvl2pPr>
            <a:lvl3pPr marL="3108960" indent="0">
              <a:buNone/>
              <a:defRPr sz="4080"/>
            </a:lvl3pPr>
            <a:lvl4pPr marL="4663440" indent="0">
              <a:buNone/>
              <a:defRPr sz="3400"/>
            </a:lvl4pPr>
            <a:lvl5pPr marL="6217920" indent="0">
              <a:buNone/>
              <a:defRPr sz="3400"/>
            </a:lvl5pPr>
            <a:lvl6pPr marL="7772400" indent="0">
              <a:buNone/>
              <a:defRPr sz="3400"/>
            </a:lvl6pPr>
            <a:lvl7pPr marL="9326880" indent="0">
              <a:buNone/>
              <a:defRPr sz="3400"/>
            </a:lvl7pPr>
            <a:lvl8pPr marL="10881360" indent="0">
              <a:buNone/>
              <a:defRPr sz="3400"/>
            </a:lvl8pPr>
            <a:lvl9pPr marL="12435840" indent="0">
              <a:buNone/>
              <a:defRPr sz="3400"/>
            </a:lvl9pPr>
          </a:lstStyle>
          <a:p>
            <a:pPr lvl="0"/>
            <a:r>
              <a:rPr lang="en-US"/>
              <a:t>Edit Master text styles</a:t>
            </a:r>
          </a:p>
        </p:txBody>
      </p:sp>
      <p:sp>
        <p:nvSpPr>
          <p:cNvPr id="5" name="Date Placeholder 4"/>
          <p:cNvSpPr>
            <a:spLocks noGrp="1"/>
          </p:cNvSpPr>
          <p:nvPr>
            <p:ph type="dt" sz="half" idx="10"/>
          </p:nvPr>
        </p:nvSpPr>
        <p:spPr>
          <a:xfrm>
            <a:off x="2137410" y="45765731"/>
            <a:ext cx="6995160" cy="2628900"/>
          </a:xfrm>
          <a:prstGeom prst="rect">
            <a:avLst/>
          </a:prstGeom>
        </p:spPr>
        <p:txBody>
          <a:bodyPr/>
          <a:lstStyle/>
          <a:p>
            <a:fld id="{3ABD488E-738A-4F6A-826B-21662EAD8A62}" type="datetimeFigureOut">
              <a:rPr lang="en-US" smtClean="0"/>
              <a:t>3/16/23</a:t>
            </a:fld>
            <a:endParaRPr lang="en-US"/>
          </a:p>
        </p:txBody>
      </p:sp>
      <p:sp>
        <p:nvSpPr>
          <p:cNvPr id="6" name="Footer Placeholder 5"/>
          <p:cNvSpPr>
            <a:spLocks noGrp="1"/>
          </p:cNvSpPr>
          <p:nvPr>
            <p:ph type="ftr" sz="quarter" idx="11"/>
          </p:nvPr>
        </p:nvSpPr>
        <p:spPr>
          <a:xfrm>
            <a:off x="10298430" y="45765731"/>
            <a:ext cx="10492740" cy="2628900"/>
          </a:xfrm>
          <a:prstGeom prst="rect">
            <a:avLst/>
          </a:prstGeom>
        </p:spPr>
        <p:txBody>
          <a:bodyPr/>
          <a:lstStyle/>
          <a:p>
            <a:endParaRPr lang="en-US"/>
          </a:p>
        </p:txBody>
      </p:sp>
      <p:sp>
        <p:nvSpPr>
          <p:cNvPr id="7" name="Slide Number Placeholder 6"/>
          <p:cNvSpPr>
            <a:spLocks noGrp="1"/>
          </p:cNvSpPr>
          <p:nvPr>
            <p:ph type="sldNum" sz="quarter" idx="12"/>
          </p:nvPr>
        </p:nvSpPr>
        <p:spPr>
          <a:xfrm>
            <a:off x="21957030" y="45765731"/>
            <a:ext cx="6995160" cy="2628900"/>
          </a:xfrm>
          <a:prstGeom prst="rect">
            <a:avLst/>
          </a:prstGeom>
        </p:spPr>
        <p:txBody>
          <a:bodyPr/>
          <a:lstStyle/>
          <a:p>
            <a:fld id="{AE028538-4D43-4A75-AD71-85A77C170BE2}" type="slidenum">
              <a:rPr lang="en-US" smtClean="0"/>
              <a:t>‹#›</a:t>
            </a:fld>
            <a:endParaRPr lang="en-US"/>
          </a:p>
        </p:txBody>
      </p:sp>
    </p:spTree>
    <p:extLst>
      <p:ext uri="{BB962C8B-B14F-4D97-AF65-F5344CB8AC3E}">
        <p14:creationId xmlns:p14="http://schemas.microsoft.com/office/powerpoint/2010/main" val="316485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 y="4650698"/>
            <a:ext cx="31089596" cy="44269702"/>
          </a:xfrm>
          <a:prstGeom prst="rect">
            <a:avLst/>
          </a:prstGeom>
          <a:solidFill>
            <a:schemeClr val="bg1"/>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974" dirty="0"/>
              <a:t> </a:t>
            </a:r>
          </a:p>
        </p:txBody>
      </p:sp>
    </p:spTree>
    <p:extLst>
      <p:ext uri="{BB962C8B-B14F-4D97-AF65-F5344CB8AC3E}">
        <p14:creationId xmlns:p14="http://schemas.microsoft.com/office/powerpoint/2010/main" val="3210589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p:titleStyle>
    <p:bodyStyle>
      <a:lvl1pPr marL="777240" indent="-777240" algn="l" defTabSz="3108960" rtl="0" eaLnBrk="1" latinLnBrk="0" hangingPunct="1">
        <a:lnSpc>
          <a:spcPct val="90000"/>
        </a:lnSpc>
        <a:spcBef>
          <a:spcPts val="3400"/>
        </a:spcBef>
        <a:buFont typeface="Arial" panose="020B0604020202020204" pitchFamily="34" charset="0"/>
        <a:buChar char="•"/>
        <a:defRPr sz="9520" kern="1200">
          <a:solidFill>
            <a:schemeClr val="tx1"/>
          </a:solidFill>
          <a:latin typeface="+mn-lt"/>
          <a:ea typeface="+mn-ea"/>
          <a:cs typeface="+mn-cs"/>
        </a:defRPr>
      </a:lvl1pPr>
      <a:lvl2pPr marL="2331720" indent="-777240" algn="l" defTabSz="3108960" rtl="0" eaLnBrk="1" latinLnBrk="0" hangingPunct="1">
        <a:lnSpc>
          <a:spcPct val="90000"/>
        </a:lnSpc>
        <a:spcBef>
          <a:spcPts val="1700"/>
        </a:spcBef>
        <a:buFont typeface="Arial" panose="020B0604020202020204" pitchFamily="34" charset="0"/>
        <a:buChar char="•"/>
        <a:defRPr sz="8160" kern="1200">
          <a:solidFill>
            <a:schemeClr val="tx1"/>
          </a:solidFill>
          <a:latin typeface="+mn-lt"/>
          <a:ea typeface="+mn-ea"/>
          <a:cs typeface="+mn-cs"/>
        </a:defRPr>
      </a:lvl2pPr>
      <a:lvl3pPr marL="3886200" indent="-777240" algn="l" defTabSz="3108960" rtl="0" eaLnBrk="1" latinLnBrk="0" hangingPunct="1">
        <a:lnSpc>
          <a:spcPct val="90000"/>
        </a:lnSpc>
        <a:spcBef>
          <a:spcPts val="1700"/>
        </a:spcBef>
        <a:buFont typeface="Arial" panose="020B0604020202020204" pitchFamily="34" charset="0"/>
        <a:buChar char="•"/>
        <a:defRPr sz="6800" kern="1200">
          <a:solidFill>
            <a:schemeClr val="tx1"/>
          </a:solidFill>
          <a:latin typeface="+mn-lt"/>
          <a:ea typeface="+mn-ea"/>
          <a:cs typeface="+mn-cs"/>
        </a:defRPr>
      </a:lvl3pPr>
      <a:lvl4pPr marL="54406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4pPr>
      <a:lvl5pPr marL="699516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5pPr>
      <a:lvl6pPr marL="854964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6pPr>
      <a:lvl7pPr marL="1010412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7pPr>
      <a:lvl8pPr marL="1165860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8pPr>
      <a:lvl9pPr marL="132130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9pPr>
    </p:bodyStyle>
    <p:otherStyle>
      <a:defPPr>
        <a:defRPr lang="en-US"/>
      </a:defPPr>
      <a:lvl1pPr marL="0" algn="l" defTabSz="3108960" rtl="0" eaLnBrk="1" latinLnBrk="0" hangingPunct="1">
        <a:defRPr sz="6120" kern="1200">
          <a:solidFill>
            <a:schemeClr val="tx1"/>
          </a:solidFill>
          <a:latin typeface="+mn-lt"/>
          <a:ea typeface="+mn-ea"/>
          <a:cs typeface="+mn-cs"/>
        </a:defRPr>
      </a:lvl1pPr>
      <a:lvl2pPr marL="1554480" algn="l" defTabSz="3108960" rtl="0" eaLnBrk="1" latinLnBrk="0" hangingPunct="1">
        <a:defRPr sz="6120" kern="1200">
          <a:solidFill>
            <a:schemeClr val="tx1"/>
          </a:solidFill>
          <a:latin typeface="+mn-lt"/>
          <a:ea typeface="+mn-ea"/>
          <a:cs typeface="+mn-cs"/>
        </a:defRPr>
      </a:lvl2pPr>
      <a:lvl3pPr marL="3108960" algn="l" defTabSz="3108960" rtl="0" eaLnBrk="1" latinLnBrk="0" hangingPunct="1">
        <a:defRPr sz="6120" kern="1200">
          <a:solidFill>
            <a:schemeClr val="tx1"/>
          </a:solidFill>
          <a:latin typeface="+mn-lt"/>
          <a:ea typeface="+mn-ea"/>
          <a:cs typeface="+mn-cs"/>
        </a:defRPr>
      </a:lvl3pPr>
      <a:lvl4pPr marL="4663440" algn="l" defTabSz="3108960" rtl="0" eaLnBrk="1" latinLnBrk="0" hangingPunct="1">
        <a:defRPr sz="6120" kern="1200">
          <a:solidFill>
            <a:schemeClr val="tx1"/>
          </a:solidFill>
          <a:latin typeface="+mn-lt"/>
          <a:ea typeface="+mn-ea"/>
          <a:cs typeface="+mn-cs"/>
        </a:defRPr>
      </a:lvl4pPr>
      <a:lvl5pPr marL="6217920" algn="l" defTabSz="3108960" rtl="0" eaLnBrk="1" latinLnBrk="0" hangingPunct="1">
        <a:defRPr sz="6120" kern="1200">
          <a:solidFill>
            <a:schemeClr val="tx1"/>
          </a:solidFill>
          <a:latin typeface="+mn-lt"/>
          <a:ea typeface="+mn-ea"/>
          <a:cs typeface="+mn-cs"/>
        </a:defRPr>
      </a:lvl5pPr>
      <a:lvl6pPr marL="7772400" algn="l" defTabSz="3108960" rtl="0" eaLnBrk="1" latinLnBrk="0" hangingPunct="1">
        <a:defRPr sz="6120" kern="1200">
          <a:solidFill>
            <a:schemeClr val="tx1"/>
          </a:solidFill>
          <a:latin typeface="+mn-lt"/>
          <a:ea typeface="+mn-ea"/>
          <a:cs typeface="+mn-cs"/>
        </a:defRPr>
      </a:lvl6pPr>
      <a:lvl7pPr marL="9326880" algn="l" defTabSz="3108960" rtl="0" eaLnBrk="1" latinLnBrk="0" hangingPunct="1">
        <a:defRPr sz="6120" kern="1200">
          <a:solidFill>
            <a:schemeClr val="tx1"/>
          </a:solidFill>
          <a:latin typeface="+mn-lt"/>
          <a:ea typeface="+mn-ea"/>
          <a:cs typeface="+mn-cs"/>
        </a:defRPr>
      </a:lvl7pPr>
      <a:lvl8pPr marL="10881360" algn="l" defTabSz="3108960" rtl="0" eaLnBrk="1" latinLnBrk="0" hangingPunct="1">
        <a:defRPr sz="6120" kern="1200">
          <a:solidFill>
            <a:schemeClr val="tx1"/>
          </a:solidFill>
          <a:latin typeface="+mn-lt"/>
          <a:ea typeface="+mn-ea"/>
          <a:cs typeface="+mn-cs"/>
        </a:defRPr>
      </a:lvl8pPr>
      <a:lvl9pPr marL="12435840" algn="l" defTabSz="3108960" rtl="0" eaLnBrk="1" latinLnBrk="0" hangingPunct="1">
        <a:defRPr sz="61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Placeholder 2"/>
          <p:cNvSpPr txBox="1">
            <a:spLocks/>
          </p:cNvSpPr>
          <p:nvPr/>
        </p:nvSpPr>
        <p:spPr>
          <a:xfrm>
            <a:off x="1003484" y="26368916"/>
            <a:ext cx="14541316" cy="347699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2400" baseline="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indent="-2495692">
              <a:spcBef>
                <a:spcPct val="20000"/>
              </a:spcBef>
              <a:defRPr/>
            </a:pPr>
            <a:endParaRPr lang="en-US" sz="2400" dirty="0">
              <a:latin typeface="Arial" panose="020B0604020202020204" pitchFamily="34" charset="0"/>
              <a:cs typeface="Arial" panose="020B0604020202020204" pitchFamily="34" charset="0"/>
            </a:endParaRPr>
          </a:p>
        </p:txBody>
      </p:sp>
      <p:sp>
        <p:nvSpPr>
          <p:cNvPr id="68" name="Text Placeholder 2"/>
          <p:cNvSpPr txBox="1">
            <a:spLocks/>
          </p:cNvSpPr>
          <p:nvPr/>
        </p:nvSpPr>
        <p:spPr>
          <a:xfrm>
            <a:off x="1003483" y="25118204"/>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accent1"/>
                </a:solidFill>
                <a:latin typeface="Arial" panose="020B0604020202020204" pitchFamily="34" charset="0"/>
                <a:cs typeface="Arial" panose="020B0604020202020204" pitchFamily="34" charset="0"/>
              </a:rPr>
              <a:t>METHODS</a:t>
            </a:r>
          </a:p>
        </p:txBody>
      </p:sp>
      <p:graphicFrame>
        <p:nvGraphicFramePr>
          <p:cNvPr id="106" name="Table 105"/>
          <p:cNvGraphicFramePr>
            <a:graphicFrameLocks noGrp="1"/>
          </p:cNvGraphicFramePr>
          <p:nvPr>
            <p:extLst>
              <p:ext uri="{D42A27DB-BD31-4B8C-83A1-F6EECF244321}">
                <p14:modId xmlns:p14="http://schemas.microsoft.com/office/powerpoint/2010/main" val="2761667553"/>
              </p:ext>
            </p:extLst>
          </p:nvPr>
        </p:nvGraphicFramePr>
        <p:xfrm>
          <a:off x="16230599" y="26026192"/>
          <a:ext cx="13226163" cy="6583735"/>
        </p:xfrm>
        <a:graphic>
          <a:graphicData uri="http://schemas.openxmlformats.org/drawingml/2006/table">
            <a:tbl>
              <a:tblPr/>
              <a:tblGrid>
                <a:gridCol w="6350140">
                  <a:extLst>
                    <a:ext uri="{9D8B030D-6E8A-4147-A177-3AD203B41FA5}">
                      <a16:colId xmlns:a16="http://schemas.microsoft.com/office/drawing/2014/main" val="20000"/>
                    </a:ext>
                  </a:extLst>
                </a:gridCol>
                <a:gridCol w="3580600">
                  <a:extLst>
                    <a:ext uri="{9D8B030D-6E8A-4147-A177-3AD203B41FA5}">
                      <a16:colId xmlns:a16="http://schemas.microsoft.com/office/drawing/2014/main" val="20001"/>
                    </a:ext>
                  </a:extLst>
                </a:gridCol>
                <a:gridCol w="3295423">
                  <a:extLst>
                    <a:ext uri="{9D8B030D-6E8A-4147-A177-3AD203B41FA5}">
                      <a16:colId xmlns:a16="http://schemas.microsoft.com/office/drawing/2014/main" val="20002"/>
                    </a:ext>
                  </a:extLst>
                </a:gridCol>
              </a:tblGrid>
              <a:tr h="1182766">
                <a:tc>
                  <a:txBody>
                    <a:bodyPr/>
                    <a:lstStyle/>
                    <a:p>
                      <a:pPr algn="l" fontAlgn="ctr"/>
                      <a:endParaRPr lang="en-US" sz="2800" b="1" i="0" u="none" strike="noStrike" dirty="0">
                        <a:solidFill>
                          <a:srgbClr val="FFFFFF"/>
                        </a:solidFill>
                        <a:effectLst/>
                        <a:latin typeface="Arial" panose="020B0604020202020204" pitchFamily="34" charset="0"/>
                        <a:cs typeface="Arial" panose="020B0604020202020204" pitchFamily="34" charset="0"/>
                      </a:endParaRPr>
                    </a:p>
                  </a:txBody>
                  <a:tcPr marL="313495" marR="26125" marT="26125"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pt-BR" sz="2800" b="1" i="0" u="none" strike="noStrike" dirty="0">
                          <a:solidFill>
                            <a:srgbClr val="FFFFFF"/>
                          </a:solidFill>
                          <a:effectLst/>
                          <a:latin typeface="Arial" panose="020B0604020202020204" pitchFamily="34" charset="0"/>
                          <a:cs typeface="Arial" panose="020B0604020202020204" pitchFamily="34" charset="0"/>
                        </a:rPr>
                        <a:t>Beira, </a:t>
                      </a:r>
                      <a:br>
                        <a:rPr lang="pt-BR" sz="2800" b="1" i="0" u="none" strike="noStrike" dirty="0">
                          <a:solidFill>
                            <a:srgbClr val="FFFFFF"/>
                          </a:solidFill>
                          <a:effectLst/>
                          <a:latin typeface="Arial" panose="020B0604020202020204" pitchFamily="34" charset="0"/>
                          <a:cs typeface="Arial" panose="020B0604020202020204" pitchFamily="34" charset="0"/>
                        </a:rPr>
                      </a:br>
                      <a:r>
                        <a:rPr lang="pt-BR" sz="2800" b="1" i="0" u="none" strike="noStrike" dirty="0" err="1">
                          <a:solidFill>
                            <a:srgbClr val="FFFFFF"/>
                          </a:solidFill>
                          <a:effectLst/>
                          <a:latin typeface="Arial" panose="020B0604020202020204" pitchFamily="34" charset="0"/>
                          <a:cs typeface="Arial" panose="020B0604020202020204" pitchFamily="34" charset="0"/>
                        </a:rPr>
                        <a:t>Sofala</a:t>
                      </a:r>
                      <a:r>
                        <a:rPr lang="pt-BR" sz="2800" b="1" i="0" u="none" strike="noStrike" dirty="0">
                          <a:solidFill>
                            <a:srgbClr val="FFFFFF"/>
                          </a:solidFill>
                          <a:effectLst/>
                          <a:latin typeface="Arial" panose="020B0604020202020204" pitchFamily="34" charset="0"/>
                          <a:cs typeface="Arial" panose="020B0604020202020204" pitchFamily="34" charset="0"/>
                        </a:rPr>
                        <a:t> </a:t>
                      </a:r>
                      <a:r>
                        <a:rPr lang="pt-BR" sz="2800" b="1" i="0" u="none" strike="noStrike" dirty="0" err="1">
                          <a:solidFill>
                            <a:srgbClr val="FFFFFF"/>
                          </a:solidFill>
                          <a:effectLst/>
                          <a:latin typeface="Arial" panose="020B0604020202020204" pitchFamily="34" charset="0"/>
                          <a:cs typeface="Arial" panose="020B0604020202020204" pitchFamily="34" charset="0"/>
                        </a:rPr>
                        <a:t>Province</a:t>
                      </a:r>
                      <a:endParaRPr lang="pt-BR" sz="2800" b="1" i="0" u="none" strike="noStrike" dirty="0">
                        <a:solidFill>
                          <a:srgbClr val="FFFFFF"/>
                        </a:solidFill>
                        <a:effectLst/>
                        <a:latin typeface="Arial" panose="020B0604020202020204" pitchFamily="34" charset="0"/>
                        <a:cs typeface="Arial" panose="020B0604020202020204" pitchFamily="34" charset="0"/>
                      </a:endParaRP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07D9D"/>
                    </a:solidFill>
                  </a:tcPr>
                </a:tc>
                <a:tc>
                  <a:txBody>
                    <a:bodyPr/>
                    <a:lstStyle/>
                    <a:p>
                      <a:pPr algn="ctr" fontAlgn="ctr"/>
                      <a:r>
                        <a:rPr lang="is-IS" sz="2800" b="1" i="0" u="none" strike="noStrike" dirty="0">
                          <a:solidFill>
                            <a:srgbClr val="FFFFFF"/>
                          </a:solidFill>
                          <a:effectLst/>
                          <a:latin typeface="Arial" panose="020B0604020202020204" pitchFamily="34" charset="0"/>
                          <a:cs typeface="Arial" panose="020B0604020202020204" pitchFamily="34" charset="0"/>
                        </a:rPr>
                        <a:t>Chókwè, </a:t>
                      </a:r>
                      <a:br>
                        <a:rPr lang="is-IS" sz="2800" b="1" i="0" u="none" strike="noStrike" dirty="0">
                          <a:solidFill>
                            <a:srgbClr val="FFFFFF"/>
                          </a:solidFill>
                          <a:effectLst/>
                          <a:latin typeface="Arial" panose="020B0604020202020204" pitchFamily="34" charset="0"/>
                          <a:cs typeface="Arial" panose="020B0604020202020204" pitchFamily="34" charset="0"/>
                        </a:rPr>
                      </a:br>
                      <a:r>
                        <a:rPr lang="is-IS" sz="2800" b="1" i="0" u="none" strike="noStrike" dirty="0">
                          <a:solidFill>
                            <a:srgbClr val="FFFFFF"/>
                          </a:solidFill>
                          <a:effectLst/>
                          <a:latin typeface="Arial" panose="020B0604020202020204" pitchFamily="34" charset="0"/>
                          <a:cs typeface="Arial" panose="020B0604020202020204" pitchFamily="34" charset="0"/>
                        </a:rPr>
                        <a:t>Gaza Province</a:t>
                      </a:r>
                    </a:p>
                  </a:txBody>
                  <a:tcPr marL="26125" marR="26125" marT="26125"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007D9D"/>
                    </a:solidFill>
                  </a:tcPr>
                </a:tc>
                <a:extLst>
                  <a:ext uri="{0D108BD9-81ED-4DB2-BD59-A6C34878D82A}">
                    <a16:rowId xmlns:a16="http://schemas.microsoft.com/office/drawing/2014/main" val="10000"/>
                  </a:ext>
                </a:extLst>
              </a:tr>
              <a:tr h="725070">
                <a:tc>
                  <a:txBody>
                    <a:bodyPr/>
                    <a:lstStyle/>
                    <a:p>
                      <a:pPr algn="l" fontAlgn="ctr"/>
                      <a:r>
                        <a:rPr lang="en-US" sz="2800" b="0" i="0" u="none" strike="noStrike" dirty="0">
                          <a:solidFill>
                            <a:srgbClr val="000000"/>
                          </a:solidFill>
                          <a:effectLst/>
                          <a:latin typeface="Arial" panose="020B0604020202020204" pitchFamily="34" charset="0"/>
                          <a:cs typeface="Arial" panose="020B0604020202020204" pitchFamily="34" charset="0"/>
                        </a:rPr>
                        <a:t> </a:t>
                      </a:r>
                    </a:p>
                  </a:txBody>
                  <a:tcPr marL="313495" marR="26125" marT="261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(N=706)</a:t>
                      </a: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(N=476)</a:t>
                      </a:r>
                    </a:p>
                  </a:txBody>
                  <a:tcPr marL="26125" marR="26125" marT="26125"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BACC6"/>
                    </a:solidFill>
                  </a:tcPr>
                </a:tc>
                <a:extLst>
                  <a:ext uri="{0D108BD9-81ED-4DB2-BD59-A6C34878D82A}">
                    <a16:rowId xmlns:a16="http://schemas.microsoft.com/office/drawing/2014/main" val="10001"/>
                  </a:ext>
                </a:extLst>
              </a:tr>
              <a:tr h="1953149">
                <a:tc>
                  <a:txBody>
                    <a:bodyPr/>
                    <a:lstStyle/>
                    <a:p>
                      <a:pPr algn="l" fontAlgn="ctr"/>
                      <a:r>
                        <a:rPr lang="en-US" sz="2800" b="0" i="0" u="none" strike="noStrike" dirty="0">
                          <a:solidFill>
                            <a:srgbClr val="000000"/>
                          </a:solidFill>
                          <a:effectLst/>
                          <a:latin typeface="Arial" panose="020B0604020202020204" pitchFamily="34" charset="0"/>
                          <a:cs typeface="Arial" panose="020B0604020202020204" pitchFamily="34" charset="0"/>
                        </a:rPr>
                        <a:t>HIV prevalence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 and 95%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confidence interval)</a:t>
                      </a:r>
                    </a:p>
                  </a:txBody>
                  <a:tcPr marL="313495" marR="26125" marT="261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35.7%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(32.2–39.4)</a:t>
                      </a: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35.3%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(31.0–39.8)</a:t>
                      </a:r>
                    </a:p>
                  </a:txBody>
                  <a:tcPr marL="26125" marR="26125" marT="26125"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751212">
                <a:tc>
                  <a:txBody>
                    <a:bodyPr/>
                    <a:lstStyle/>
                    <a:p>
                      <a:pPr algn="l" fontAlgn="ctr"/>
                      <a:r>
                        <a:rPr lang="en-US" sz="2800" b="0" i="0" u="none" strike="noStrike">
                          <a:solidFill>
                            <a:srgbClr val="000000"/>
                          </a:solidFill>
                          <a:effectLst/>
                          <a:latin typeface="Arial" panose="020B0604020202020204" pitchFamily="34" charset="0"/>
                          <a:cs typeface="Arial" panose="020B0604020202020204" pitchFamily="34" charset="0"/>
                        </a:rPr>
                        <a:t>Hispanic Ethnicity</a:t>
                      </a:r>
                    </a:p>
                  </a:txBody>
                  <a:tcPr marL="313495" marR="26125" marT="261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88%</a:t>
                      </a: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12%</a:t>
                      </a:r>
                    </a:p>
                  </a:txBody>
                  <a:tcPr marL="26125" marR="26125" marT="26125"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788772">
                <a:tc>
                  <a:txBody>
                    <a:bodyPr/>
                    <a:lstStyle/>
                    <a:p>
                      <a:pPr algn="l" fontAlgn="ctr"/>
                      <a:r>
                        <a:rPr lang="en-US" sz="2800" b="0" i="0" u="none" strike="noStrike" dirty="0">
                          <a:solidFill>
                            <a:srgbClr val="000000"/>
                          </a:solidFill>
                          <a:effectLst/>
                          <a:latin typeface="Arial" panose="020B0604020202020204" pitchFamily="34" charset="0"/>
                          <a:cs typeface="Arial" panose="020B0604020202020204" pitchFamily="34" charset="0"/>
                        </a:rPr>
                        <a:t>Single Relationship Status</a:t>
                      </a:r>
                    </a:p>
                  </a:txBody>
                  <a:tcPr marL="313495" marR="26125" marT="261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a:solidFill>
                            <a:srgbClr val="000000"/>
                          </a:solidFill>
                          <a:effectLst/>
                          <a:latin typeface="Arial" panose="020B0604020202020204" pitchFamily="34" charset="0"/>
                          <a:cs typeface="Arial" panose="020B0604020202020204" pitchFamily="34" charset="0"/>
                        </a:rPr>
                        <a:t>31%</a:t>
                      </a: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37%</a:t>
                      </a:r>
                    </a:p>
                  </a:txBody>
                  <a:tcPr marL="26125" marR="26125" marT="26125"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182766">
                <a:tc>
                  <a:txBody>
                    <a:bodyPr/>
                    <a:lstStyle/>
                    <a:p>
                      <a:pPr algn="l" fontAlgn="ctr"/>
                      <a:r>
                        <a:rPr lang="en-US" sz="2800" b="0" i="0" u="none" strike="noStrike" dirty="0">
                          <a:solidFill>
                            <a:srgbClr val="000000"/>
                          </a:solidFill>
                          <a:effectLst/>
                          <a:latin typeface="Arial" panose="020B0604020202020204" pitchFamily="34" charset="0"/>
                          <a:cs typeface="Arial" panose="020B0604020202020204" pitchFamily="34" charset="0"/>
                        </a:rPr>
                        <a:t>Unemployed in </a:t>
                      </a:r>
                      <a:br>
                        <a:rPr lang="en-US" sz="2800" b="0" i="0" u="none" strike="noStrike" dirty="0">
                          <a:solidFill>
                            <a:srgbClr val="000000"/>
                          </a:solidFill>
                          <a:effectLst/>
                          <a:latin typeface="Arial" panose="020B0604020202020204" pitchFamily="34" charset="0"/>
                          <a:cs typeface="Arial" panose="020B0604020202020204" pitchFamily="34" charset="0"/>
                        </a:rPr>
                      </a:br>
                      <a:r>
                        <a:rPr lang="en-US" sz="2800" b="0" i="0" u="none" strike="noStrike" dirty="0">
                          <a:solidFill>
                            <a:srgbClr val="000000"/>
                          </a:solidFill>
                          <a:effectLst/>
                          <a:latin typeface="Arial" panose="020B0604020202020204" pitchFamily="34" charset="0"/>
                          <a:cs typeface="Arial" panose="020B0604020202020204" pitchFamily="34" charset="0"/>
                        </a:rPr>
                        <a:t>Past 12 Months</a:t>
                      </a:r>
                    </a:p>
                  </a:txBody>
                  <a:tcPr marL="313495" marR="26125" marT="261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14%</a:t>
                      </a:r>
                    </a:p>
                  </a:txBody>
                  <a:tcPr marL="26125" marR="26125" marT="261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800" b="0" i="0" u="none" strike="noStrike" dirty="0">
                          <a:solidFill>
                            <a:srgbClr val="000000"/>
                          </a:solidFill>
                          <a:effectLst/>
                          <a:latin typeface="Arial" panose="020B0604020202020204" pitchFamily="34" charset="0"/>
                          <a:cs typeface="Arial" panose="020B0604020202020204" pitchFamily="34" charset="0"/>
                        </a:rPr>
                        <a:t>25%</a:t>
                      </a:r>
                    </a:p>
                  </a:txBody>
                  <a:tcPr marL="26125" marR="26125" marT="26125"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107" name="TextBox 106"/>
          <p:cNvSpPr txBox="1"/>
          <p:nvPr/>
        </p:nvSpPr>
        <p:spPr>
          <a:xfrm>
            <a:off x="16230599" y="25397631"/>
            <a:ext cx="5334657"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TABLE 1. </a:t>
            </a:r>
            <a:r>
              <a:rPr lang="en-US" sz="2400" dirty="0">
                <a:latin typeface="Arial" panose="020B0604020202020204" pitchFamily="34" charset="0"/>
                <a:cs typeface="Arial" panose="020B0604020202020204" pitchFamily="34" charset="0"/>
              </a:rPr>
              <a:t>Example table from Excel</a:t>
            </a:r>
          </a:p>
        </p:txBody>
      </p:sp>
      <p:sp>
        <p:nvSpPr>
          <p:cNvPr id="47" name="Text Placeholder 2">
            <a:extLst>
              <a:ext uri="{FF2B5EF4-FFF2-40B4-BE49-F238E27FC236}">
                <a16:creationId xmlns:a16="http://schemas.microsoft.com/office/drawing/2014/main" id="{19A8E024-423C-4013-99B9-0C415BCAB8D8}"/>
              </a:ext>
            </a:extLst>
          </p:cNvPr>
          <p:cNvSpPr txBox="1">
            <a:spLocks/>
          </p:cNvSpPr>
          <p:nvPr/>
        </p:nvSpPr>
        <p:spPr>
          <a:xfrm>
            <a:off x="9428529" y="47628784"/>
            <a:ext cx="16911046" cy="1408734"/>
          </a:xfrm>
          <a:prstGeom prst="rect">
            <a:avLst/>
          </a:prstGeom>
        </p:spPr>
        <p:txBody>
          <a:bodyPr vert="horz" wrap="square" lIns="297829" tIns="148915" rIns="297829" bIns="148915" rtlCol="0">
            <a:spAutoFit/>
          </a:bodyPr>
          <a:lstStyle/>
          <a:p>
            <a:pPr lvl="0"/>
            <a:r>
              <a:rPr lang="en-US" dirty="0"/>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UM1AI068619-15 (HPTN Leadership and Operations Center), UM1AI068617-15 (HPTN Statistical and Data Management Center), and UM1AI068613-15 (HPTN Laboratory Center).</a:t>
            </a:r>
          </a:p>
        </p:txBody>
      </p:sp>
      <p:sp>
        <p:nvSpPr>
          <p:cNvPr id="53" name="TextBox 52">
            <a:extLst>
              <a:ext uri="{FF2B5EF4-FFF2-40B4-BE49-F238E27FC236}">
                <a16:creationId xmlns:a16="http://schemas.microsoft.com/office/drawing/2014/main" id="{B9EB180D-71BB-4CD0-9796-1CD5FDECF87E}"/>
              </a:ext>
            </a:extLst>
          </p:cNvPr>
          <p:cNvSpPr txBox="1"/>
          <p:nvPr/>
        </p:nvSpPr>
        <p:spPr>
          <a:xfrm>
            <a:off x="2016448" y="15604769"/>
            <a:ext cx="27056704" cy="7171194"/>
          </a:xfrm>
          <a:prstGeom prst="rect">
            <a:avLst/>
          </a:prstGeom>
          <a:noFill/>
        </p:spPr>
        <p:txBody>
          <a:bodyPr wrap="square" rtlCol="0">
            <a:spAutoFit/>
          </a:bodyPr>
          <a:lstStyle/>
          <a:p>
            <a:pPr algn="ctr"/>
            <a:r>
              <a:rPr lang="en-US" sz="115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115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115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115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115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7200" b="1" dirty="0">
              <a:solidFill>
                <a:schemeClr val="bg1"/>
              </a:solidFill>
              <a:latin typeface="Arial" panose="020B0604020202020204" pitchFamily="34" charset="0"/>
              <a:cs typeface="Arial" panose="020B0604020202020204" pitchFamily="34" charset="0"/>
            </a:endParaRPr>
          </a:p>
        </p:txBody>
      </p:sp>
      <p:sp>
        <p:nvSpPr>
          <p:cNvPr id="59" name="Text Placeholder 2">
            <a:extLst>
              <a:ext uri="{FF2B5EF4-FFF2-40B4-BE49-F238E27FC236}">
                <a16:creationId xmlns:a16="http://schemas.microsoft.com/office/drawing/2014/main" id="{D0D30057-4BC4-4662-85D5-09BA59CF52F0}"/>
              </a:ext>
            </a:extLst>
          </p:cNvPr>
          <p:cNvSpPr txBox="1">
            <a:spLocks/>
          </p:cNvSpPr>
          <p:nvPr/>
        </p:nvSpPr>
        <p:spPr>
          <a:xfrm>
            <a:off x="16230599" y="33491061"/>
            <a:ext cx="8706260" cy="712720"/>
          </a:xfrm>
          <a:prstGeom prst="rect">
            <a:avLst/>
          </a:prstGeom>
        </p:spPr>
        <p:txBody>
          <a:bodyPr vert="horz" lIns="297829" tIns="148915" rIns="297829" bIns="148915" rtlCol="0">
            <a:noAutofit/>
          </a:bodyPr>
          <a:lstStyle/>
          <a:p>
            <a:pPr algn="just">
              <a:lnSpc>
                <a:spcPct val="120000"/>
              </a:lnSpc>
            </a:pPr>
            <a:r>
              <a:rPr lang="en-US" sz="4800" b="1" dirty="0">
                <a:solidFill>
                  <a:srgbClr val="007D9D"/>
                </a:solidFill>
                <a:latin typeface="Arial" panose="020B0604020202020204" pitchFamily="34" charset="0"/>
                <a:cs typeface="Arial" panose="020B0604020202020204" pitchFamily="34" charset="0"/>
              </a:rPr>
              <a:t>CONCLUSIONS</a:t>
            </a:r>
            <a:endParaRPr lang="en-US" sz="4800" b="1" dirty="0">
              <a:latin typeface="Arial" panose="020B0604020202020204" pitchFamily="34" charset="0"/>
              <a:cs typeface="Arial" panose="020B0604020202020204" pitchFamily="34" charset="0"/>
            </a:endParaRPr>
          </a:p>
        </p:txBody>
      </p:sp>
      <p:sp>
        <p:nvSpPr>
          <p:cNvPr id="60" name="Text Placeholder 2">
            <a:extLst>
              <a:ext uri="{FF2B5EF4-FFF2-40B4-BE49-F238E27FC236}">
                <a16:creationId xmlns:a16="http://schemas.microsoft.com/office/drawing/2014/main" id="{607944C5-C11D-4751-8F77-180871737BE6}"/>
              </a:ext>
            </a:extLst>
          </p:cNvPr>
          <p:cNvSpPr txBox="1">
            <a:spLocks/>
          </p:cNvSpPr>
          <p:nvPr/>
        </p:nvSpPr>
        <p:spPr>
          <a:xfrm>
            <a:off x="16226732" y="34576202"/>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4" name="Title 1"/>
          <p:cNvSpPr txBox="1">
            <a:spLocks/>
          </p:cNvSpPr>
          <p:nvPr/>
        </p:nvSpPr>
        <p:spPr>
          <a:xfrm>
            <a:off x="10421594" y="1320157"/>
            <a:ext cx="19035168" cy="2454226"/>
          </a:xfrm>
          <a:prstGeom prst="rect">
            <a:avLst/>
          </a:prstGeom>
        </p:spPr>
        <p:txBody>
          <a:bodyPr>
            <a:normAutofit fontScale="92500" lnSpcReduction="10000"/>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r>
              <a:rPr lang="en-US" sz="6600" b="1" dirty="0">
                <a:solidFill>
                  <a:schemeClr val="tx2"/>
                </a:solidFill>
                <a:latin typeface="Arial" panose="020B0604020202020204" pitchFamily="34" charset="0"/>
                <a:cs typeface="Arial" panose="020B0604020202020204" pitchFamily="34" charset="0"/>
              </a:rPr>
              <a:t>Title Goes Here Title Goes Here Title Goes Here  Title Goes Here Title Goes Here Title Goes Here  Title Goes Here Title Goes Here Title Goes Here </a:t>
            </a:r>
          </a:p>
          <a:p>
            <a:endParaRPr lang="en-US" sz="6600" b="1" dirty="0">
              <a:solidFill>
                <a:schemeClr val="tx2"/>
              </a:solidFill>
              <a:latin typeface="Arial" panose="020B0604020202020204" pitchFamily="34" charset="0"/>
              <a:cs typeface="Arial" panose="020B0604020202020204" pitchFamily="34" charset="0"/>
            </a:endParaRPr>
          </a:p>
          <a:p>
            <a:endParaRPr lang="en-US" sz="6600" b="1" dirty="0">
              <a:solidFill>
                <a:schemeClr val="tx2"/>
              </a:solidFill>
              <a:latin typeface="Arial" panose="020B0604020202020204" pitchFamily="34" charset="0"/>
              <a:cs typeface="Arial" panose="020B0604020202020204" pitchFamily="34" charset="0"/>
            </a:endParaRPr>
          </a:p>
          <a:p>
            <a:endParaRPr lang="en-US" sz="6600" b="1" dirty="0">
              <a:solidFill>
                <a:schemeClr val="tx2"/>
              </a:solidFill>
              <a:latin typeface="Arial" panose="020B0604020202020204" pitchFamily="34" charset="0"/>
              <a:cs typeface="Arial" panose="020B0604020202020204" pitchFamily="34" charset="0"/>
            </a:endParaRPr>
          </a:p>
          <a:p>
            <a:endParaRPr lang="en-US" sz="6600" b="1" dirty="0">
              <a:solidFill>
                <a:schemeClr val="tx2"/>
              </a:solidFill>
              <a:latin typeface="Arial" panose="020B0604020202020204" pitchFamily="34" charset="0"/>
              <a:cs typeface="Arial" panose="020B0604020202020204" pitchFamily="34" charset="0"/>
            </a:endParaRPr>
          </a:p>
          <a:p>
            <a:endParaRPr lang="en-US" sz="6600" b="1" dirty="0">
              <a:solidFill>
                <a:schemeClr val="tx2"/>
              </a:solidFill>
              <a:latin typeface="Arial" panose="020B0604020202020204" pitchFamily="34" charset="0"/>
              <a:cs typeface="Arial" panose="020B0604020202020204" pitchFamily="34" charset="0"/>
            </a:endParaRPr>
          </a:p>
        </p:txBody>
      </p:sp>
      <p:sp>
        <p:nvSpPr>
          <p:cNvPr id="5" name="Title Placeholder 1"/>
          <p:cNvSpPr txBox="1">
            <a:spLocks/>
          </p:cNvSpPr>
          <p:nvPr/>
        </p:nvSpPr>
        <p:spPr>
          <a:xfrm>
            <a:off x="10325086" y="3810191"/>
            <a:ext cx="20170800" cy="1792007"/>
          </a:xfrm>
          <a:prstGeom prst="rect">
            <a:avLst/>
          </a:prstGeom>
        </p:spPr>
        <p:txBody>
          <a:bodyPr vert="horz" lIns="297829" tIns="148915" rIns="297829" bIns="148915" rtlCol="0" anchor="t">
            <a:noAutofit/>
          </a:bodyPr>
          <a:lstStyle/>
          <a:p>
            <a:pPr>
              <a:lnSpc>
                <a:spcPct val="120000"/>
              </a:lnSpc>
            </a:pPr>
            <a:r>
              <a:rPr lang="en-US" sz="2800" b="1" dirty="0">
                <a:solidFill>
                  <a:schemeClr val="tx2"/>
                </a:solidFill>
                <a:latin typeface="Arial" panose="020B0604020202020204" pitchFamily="34" charset="0"/>
                <a:cs typeface="Arial" panose="020B0604020202020204" pitchFamily="34" charset="0"/>
              </a:rPr>
              <a:t>Author 1 First Name Middle Initial Last Name</a:t>
            </a: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 Author 2 First Name Middle Initial Last Name</a:t>
            </a:r>
            <a:r>
              <a:rPr lang="en-US" sz="2800" baseline="30000" dirty="0">
                <a:solidFill>
                  <a:schemeClr val="tx2"/>
                </a:solidFill>
                <a:latin typeface="Arial" panose="020B0604020202020204" pitchFamily="34" charset="0"/>
                <a:cs typeface="Arial" panose="020B0604020202020204" pitchFamily="34" charset="0"/>
              </a:rPr>
              <a:t> 2</a:t>
            </a:r>
            <a:r>
              <a:rPr lang="en-US" sz="2800" dirty="0">
                <a:solidFill>
                  <a:schemeClr val="tx2"/>
                </a:solidFill>
                <a:latin typeface="Arial" panose="020B0604020202020204" pitchFamily="34" charset="0"/>
                <a:cs typeface="Arial" panose="020B0604020202020204" pitchFamily="34" charset="0"/>
              </a:rPr>
              <a:t>, Author 3 First Name Middle Initial Last Name</a:t>
            </a:r>
            <a:r>
              <a:rPr lang="en-US" sz="2800" baseline="30000" dirty="0">
                <a:solidFill>
                  <a:schemeClr val="tx2"/>
                </a:solidFill>
                <a:latin typeface="Arial" panose="020B0604020202020204" pitchFamily="34" charset="0"/>
                <a:cs typeface="Arial" panose="020B0604020202020204" pitchFamily="34" charset="0"/>
              </a:rPr>
              <a:t> 3</a:t>
            </a:r>
            <a:r>
              <a:rPr lang="en-US" sz="2800" dirty="0">
                <a:solidFill>
                  <a:schemeClr val="tx2"/>
                </a:solidFill>
                <a:latin typeface="Arial" panose="020B0604020202020204" pitchFamily="34" charset="0"/>
                <a:cs typeface="Arial" panose="020B0604020202020204" pitchFamily="34" charset="0"/>
              </a:rPr>
              <a:t> for the Research Group Name (</a:t>
            </a:r>
            <a:r>
              <a:rPr lang="en-US" sz="2800" b="1" dirty="0">
                <a:solidFill>
                  <a:schemeClr val="tx2"/>
                </a:solidFill>
                <a:latin typeface="Arial" panose="020B0604020202020204" pitchFamily="34" charset="0"/>
                <a:cs typeface="Arial" panose="020B0604020202020204" pitchFamily="34" charset="0"/>
              </a:rPr>
              <a:t>Bold presenting author’s name</a:t>
            </a:r>
            <a:r>
              <a:rPr lang="en-US" sz="2800" dirty="0">
                <a:solidFill>
                  <a:schemeClr val="tx2"/>
                </a:solidFill>
                <a:latin typeface="Arial" panose="020B0604020202020204" pitchFamily="34" charset="0"/>
                <a:cs typeface="Arial" panose="020B0604020202020204" pitchFamily="34" charset="0"/>
              </a:rPr>
              <a:t>)</a:t>
            </a:r>
          </a:p>
          <a:p>
            <a:pPr>
              <a:lnSpc>
                <a:spcPct val="120000"/>
              </a:lnSpc>
            </a:pP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Institution 1 Name, City, State (if US), Country, </a:t>
            </a:r>
            <a:r>
              <a:rPr lang="en-US" sz="2800" baseline="30000" dirty="0">
                <a:solidFill>
                  <a:schemeClr val="tx2"/>
                </a:solidFill>
                <a:latin typeface="Arial" panose="020B0604020202020204" pitchFamily="34" charset="0"/>
                <a:cs typeface="Arial" panose="020B0604020202020204" pitchFamily="34" charset="0"/>
              </a:rPr>
              <a:t>2</a:t>
            </a:r>
            <a:r>
              <a:rPr lang="en-US" sz="2800" dirty="0">
                <a:solidFill>
                  <a:schemeClr val="tx2"/>
                </a:solidFill>
                <a:latin typeface="Arial" panose="020B0604020202020204" pitchFamily="34" charset="0"/>
                <a:cs typeface="Arial" panose="020B0604020202020204" pitchFamily="34" charset="0"/>
              </a:rPr>
              <a:t>Insittution 2 Name, City, Country, </a:t>
            </a:r>
            <a:r>
              <a:rPr lang="en-US" sz="2800" baseline="30000" dirty="0">
                <a:solidFill>
                  <a:schemeClr val="tx2"/>
                </a:solidFill>
                <a:latin typeface="Arial" panose="020B0604020202020204" pitchFamily="34" charset="0"/>
                <a:cs typeface="Arial" panose="020B0604020202020204" pitchFamily="34" charset="0"/>
              </a:rPr>
              <a:t>3</a:t>
            </a:r>
            <a:r>
              <a:rPr lang="en-US" sz="2800" dirty="0">
                <a:solidFill>
                  <a:schemeClr val="tx2"/>
                </a:solidFill>
                <a:latin typeface="Arial" panose="020B0604020202020204" pitchFamily="34" charset="0"/>
                <a:cs typeface="Arial" panose="020B0604020202020204" pitchFamily="34" charset="0"/>
              </a:rPr>
              <a:t>Institution 3 Name, City, Country</a:t>
            </a:r>
          </a:p>
        </p:txBody>
      </p:sp>
      <p:graphicFrame>
        <p:nvGraphicFramePr>
          <p:cNvPr id="100" name="Chart 99"/>
          <p:cNvGraphicFramePr>
            <a:graphicFrameLocks/>
          </p:cNvGraphicFramePr>
          <p:nvPr>
            <p:extLst>
              <p:ext uri="{D42A27DB-BD31-4B8C-83A1-F6EECF244321}">
                <p14:modId xmlns:p14="http://schemas.microsoft.com/office/powerpoint/2010/main" val="4035739397"/>
              </p:ext>
            </p:extLst>
          </p:nvPr>
        </p:nvGraphicFramePr>
        <p:xfrm>
          <a:off x="20186630" y="5896526"/>
          <a:ext cx="9656348" cy="8187067"/>
        </p:xfrm>
        <a:graphic>
          <a:graphicData uri="http://schemas.openxmlformats.org/drawingml/2006/chart">
            <c:chart xmlns:c="http://schemas.openxmlformats.org/drawingml/2006/chart" xmlns:r="http://schemas.openxmlformats.org/officeDocument/2006/relationships" r:id="rId3"/>
          </a:graphicData>
        </a:graphic>
      </p:graphicFrame>
      <p:sp>
        <p:nvSpPr>
          <p:cNvPr id="117" name="Text Placeholder 2"/>
          <p:cNvSpPr txBox="1">
            <a:spLocks/>
          </p:cNvSpPr>
          <p:nvPr/>
        </p:nvSpPr>
        <p:spPr>
          <a:xfrm>
            <a:off x="1067014" y="5896526"/>
            <a:ext cx="8976591" cy="712720"/>
          </a:xfrm>
          <a:prstGeom prst="rect">
            <a:avLst/>
          </a:prstGeom>
        </p:spPr>
        <p:txBody>
          <a:bodyPr vert="horz" lIns="297829" tIns="148915" rIns="297829" bIns="148915" rtlCol="0">
            <a:noAutofit/>
          </a:bodyPr>
          <a:lstStyle/>
          <a:p>
            <a:pPr algn="just">
              <a:lnSpc>
                <a:spcPct val="120000"/>
              </a:lnSpc>
            </a:pPr>
            <a:r>
              <a:rPr lang="en-US" sz="4800" b="1" dirty="0">
                <a:solidFill>
                  <a:schemeClr val="accent1"/>
                </a:solidFill>
                <a:latin typeface="Arial" panose="020B0604020202020204" pitchFamily="34" charset="0"/>
                <a:cs typeface="Arial" panose="020B0604020202020204" pitchFamily="34" charset="0"/>
              </a:rPr>
              <a:t>BACKGROUND</a:t>
            </a:r>
          </a:p>
        </p:txBody>
      </p:sp>
      <p:sp>
        <p:nvSpPr>
          <p:cNvPr id="119" name="Text Placeholder 2"/>
          <p:cNvSpPr txBox="1">
            <a:spLocks/>
          </p:cNvSpPr>
          <p:nvPr/>
        </p:nvSpPr>
        <p:spPr>
          <a:xfrm>
            <a:off x="1050566" y="6909033"/>
            <a:ext cx="10196553" cy="6505514"/>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gravida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pharetra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convallis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libero</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a:t>
            </a:r>
          </a:p>
        </p:txBody>
      </p:sp>
      <p:sp>
        <p:nvSpPr>
          <p:cNvPr id="56" name="Rectangle 55">
            <a:extLst>
              <a:ext uri="{FF2B5EF4-FFF2-40B4-BE49-F238E27FC236}">
                <a16:creationId xmlns:a16="http://schemas.microsoft.com/office/drawing/2014/main" id="{E8B6449A-44A7-4CA2-AF67-DF5DC6AC6C5A}"/>
              </a:ext>
            </a:extLst>
          </p:cNvPr>
          <p:cNvSpPr/>
          <p:nvPr/>
        </p:nvSpPr>
        <p:spPr>
          <a:xfrm>
            <a:off x="12262380" y="6797880"/>
            <a:ext cx="6365217" cy="6318927"/>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solidFill>
                  <a:srgbClr val="1F354B"/>
                </a:solidFill>
              </a:rPr>
              <a:t>Photo(s) or graphic(s)</a:t>
            </a:r>
          </a:p>
        </p:txBody>
      </p:sp>
      <p:sp>
        <p:nvSpPr>
          <p:cNvPr id="25" name="TextBox 24">
            <a:extLst>
              <a:ext uri="{FF2B5EF4-FFF2-40B4-BE49-F238E27FC236}">
                <a16:creationId xmlns:a16="http://schemas.microsoft.com/office/drawing/2014/main" id="{45646E0D-0242-419E-9CC1-0ACA347EE46D}"/>
              </a:ext>
            </a:extLst>
          </p:cNvPr>
          <p:cNvSpPr txBox="1"/>
          <p:nvPr/>
        </p:nvSpPr>
        <p:spPr>
          <a:xfrm>
            <a:off x="18752718" y="47638267"/>
            <a:ext cx="11682014" cy="1323439"/>
          </a:xfrm>
          <a:prstGeom prst="rect">
            <a:avLst/>
          </a:prstGeom>
          <a:noFill/>
        </p:spPr>
        <p:txBody>
          <a:bodyPr wrap="square" rtlCol="0">
            <a:spAutoFit/>
          </a:bodyPr>
          <a:lstStyle/>
          <a:p>
            <a:pPr algn="r"/>
            <a:r>
              <a:rPr lang="en-US" sz="2000" dirty="0">
                <a:latin typeface="Arial" panose="020B0604020202020204" pitchFamily="34" charset="0"/>
                <a:cs typeface="Arial" panose="020B0604020202020204" pitchFamily="34" charset="0"/>
              </a:rPr>
              <a:t>Presented at the</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Name of Conference</a:t>
            </a:r>
          </a:p>
          <a:p>
            <a:pPr algn="r"/>
            <a:r>
              <a:rPr lang="en-US" sz="2000" dirty="0">
                <a:latin typeface="Arial" panose="020B0604020202020204" pitchFamily="34" charset="0"/>
                <a:cs typeface="Arial" panose="020B0604020202020204" pitchFamily="34" charset="0"/>
              </a:rPr>
              <a:t>City and Date</a:t>
            </a:r>
          </a:p>
          <a:p>
            <a:pPr algn="r"/>
            <a:r>
              <a:rPr lang="en-US" sz="2000" dirty="0">
                <a:latin typeface="Arial" panose="020B0604020202020204" pitchFamily="34" charset="0"/>
                <a:cs typeface="Arial" panose="020B0604020202020204" pitchFamily="34" charset="0"/>
              </a:rPr>
              <a:t>Poster Number:</a:t>
            </a:r>
            <a:r>
              <a:rPr lang="en-US" sz="2000" dirty="0">
                <a:solidFill>
                  <a:srgbClr val="FF0000"/>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p>
        </p:txBody>
      </p:sp>
      <p:sp>
        <p:nvSpPr>
          <p:cNvPr id="24" name="Text Placeholder 2">
            <a:extLst>
              <a:ext uri="{FF2B5EF4-FFF2-40B4-BE49-F238E27FC236}">
                <a16:creationId xmlns:a16="http://schemas.microsoft.com/office/drawing/2014/main" id="{EDB1911E-A9B8-7A46-AFD1-6CEBE976B44C}"/>
              </a:ext>
            </a:extLst>
          </p:cNvPr>
          <p:cNvSpPr txBox="1">
            <a:spLocks/>
          </p:cNvSpPr>
          <p:nvPr/>
        </p:nvSpPr>
        <p:spPr>
          <a:xfrm>
            <a:off x="1003484" y="31246733"/>
            <a:ext cx="14541316" cy="591458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2400" baseline="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a:t>
            </a:r>
          </a:p>
        </p:txBody>
      </p:sp>
      <p:sp>
        <p:nvSpPr>
          <p:cNvPr id="26" name="Text Placeholder 2">
            <a:extLst>
              <a:ext uri="{FF2B5EF4-FFF2-40B4-BE49-F238E27FC236}">
                <a16:creationId xmlns:a16="http://schemas.microsoft.com/office/drawing/2014/main" id="{B9DAE8DD-A65F-FC46-8183-4822A6CE0955}"/>
              </a:ext>
            </a:extLst>
          </p:cNvPr>
          <p:cNvSpPr txBox="1">
            <a:spLocks/>
          </p:cNvSpPr>
          <p:nvPr/>
        </p:nvSpPr>
        <p:spPr>
          <a:xfrm>
            <a:off x="1003483" y="29996021"/>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accent1"/>
                </a:solidFill>
                <a:latin typeface="Arial" panose="020B0604020202020204" pitchFamily="34" charset="0"/>
                <a:cs typeface="Arial" panose="020B0604020202020204" pitchFamily="34" charset="0"/>
              </a:rPr>
              <a:t>RESULTS</a:t>
            </a:r>
          </a:p>
        </p:txBody>
      </p:sp>
      <p:graphicFrame>
        <p:nvGraphicFramePr>
          <p:cNvPr id="28" name="Chart 27">
            <a:extLst>
              <a:ext uri="{FF2B5EF4-FFF2-40B4-BE49-F238E27FC236}">
                <a16:creationId xmlns:a16="http://schemas.microsoft.com/office/drawing/2014/main" id="{D84ECE76-F1D1-7042-A07C-9C507D75E3C0}"/>
              </a:ext>
            </a:extLst>
          </p:cNvPr>
          <p:cNvGraphicFramePr/>
          <p:nvPr>
            <p:extLst>
              <p:ext uri="{D42A27DB-BD31-4B8C-83A1-F6EECF244321}">
                <p14:modId xmlns:p14="http://schemas.microsoft.com/office/powerpoint/2010/main" val="1434692435"/>
              </p:ext>
            </p:extLst>
          </p:nvPr>
        </p:nvGraphicFramePr>
        <p:xfrm>
          <a:off x="7544245" y="37887495"/>
          <a:ext cx="8000555" cy="50675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Chart 28">
            <a:extLst>
              <a:ext uri="{FF2B5EF4-FFF2-40B4-BE49-F238E27FC236}">
                <a16:creationId xmlns:a16="http://schemas.microsoft.com/office/drawing/2014/main" id="{C9CBD034-4DA2-6E4B-8286-C0F2428A60BD}"/>
              </a:ext>
            </a:extLst>
          </p:cNvPr>
          <p:cNvGraphicFramePr/>
          <p:nvPr>
            <p:extLst>
              <p:ext uri="{D42A27DB-BD31-4B8C-83A1-F6EECF244321}">
                <p14:modId xmlns:p14="http://schemas.microsoft.com/office/powerpoint/2010/main" val="4067058225"/>
              </p:ext>
            </p:extLst>
          </p:nvPr>
        </p:nvGraphicFramePr>
        <p:xfrm>
          <a:off x="1214437" y="37887495"/>
          <a:ext cx="6222683" cy="5278465"/>
        </p:xfrm>
        <a:graphic>
          <a:graphicData uri="http://schemas.openxmlformats.org/drawingml/2006/chart">
            <c:chart xmlns:c="http://schemas.openxmlformats.org/drawingml/2006/chart" xmlns:r="http://schemas.openxmlformats.org/officeDocument/2006/relationships" r:id="rId5"/>
          </a:graphicData>
        </a:graphic>
      </p:graphicFrame>
      <p:sp>
        <p:nvSpPr>
          <p:cNvPr id="30" name="Text Placeholder 2">
            <a:extLst>
              <a:ext uri="{FF2B5EF4-FFF2-40B4-BE49-F238E27FC236}">
                <a16:creationId xmlns:a16="http://schemas.microsoft.com/office/drawing/2014/main" id="{10A6554C-AD57-1E44-B93F-6C299869F333}"/>
              </a:ext>
            </a:extLst>
          </p:cNvPr>
          <p:cNvSpPr txBox="1">
            <a:spLocks/>
          </p:cNvSpPr>
          <p:nvPr/>
        </p:nvSpPr>
        <p:spPr>
          <a:xfrm>
            <a:off x="16230599" y="39108090"/>
            <a:ext cx="8706260" cy="712720"/>
          </a:xfrm>
          <a:prstGeom prst="rect">
            <a:avLst/>
          </a:prstGeom>
        </p:spPr>
        <p:txBody>
          <a:bodyPr vert="horz" lIns="297829" tIns="148915" rIns="297829" bIns="148915" rtlCol="0">
            <a:noAutofit/>
          </a:bodyPr>
          <a:lstStyle/>
          <a:p>
            <a:pPr algn="just">
              <a:lnSpc>
                <a:spcPct val="120000"/>
              </a:lnSpc>
            </a:pPr>
            <a:r>
              <a:rPr lang="en-US" sz="4800" b="1" dirty="0">
                <a:solidFill>
                  <a:srgbClr val="007D9D"/>
                </a:solidFill>
                <a:latin typeface="Arial" panose="020B0604020202020204" pitchFamily="34" charset="0"/>
                <a:cs typeface="Arial" panose="020B0604020202020204" pitchFamily="34" charset="0"/>
              </a:rPr>
              <a:t>ADDITONAL INFORMATION</a:t>
            </a:r>
            <a:endParaRPr lang="en-US" sz="4800" b="1" dirty="0">
              <a:latin typeface="Arial" panose="020B0604020202020204" pitchFamily="34" charset="0"/>
              <a:cs typeface="Arial" panose="020B0604020202020204" pitchFamily="34" charset="0"/>
            </a:endParaRPr>
          </a:p>
        </p:txBody>
      </p:sp>
      <p:sp>
        <p:nvSpPr>
          <p:cNvPr id="31" name="Text Placeholder 2">
            <a:extLst>
              <a:ext uri="{FF2B5EF4-FFF2-40B4-BE49-F238E27FC236}">
                <a16:creationId xmlns:a16="http://schemas.microsoft.com/office/drawing/2014/main" id="{DF5A1CF9-1912-F148-BBCB-E476E53B1E04}"/>
              </a:ext>
            </a:extLst>
          </p:cNvPr>
          <p:cNvSpPr txBox="1">
            <a:spLocks/>
          </p:cNvSpPr>
          <p:nvPr/>
        </p:nvSpPr>
        <p:spPr>
          <a:xfrm>
            <a:off x="16226732" y="40193231"/>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32" name="Text Placeholder 2">
            <a:extLst>
              <a:ext uri="{FF2B5EF4-FFF2-40B4-BE49-F238E27FC236}">
                <a16:creationId xmlns:a16="http://schemas.microsoft.com/office/drawing/2014/main" id="{FD513C11-E06E-8446-A1D7-8BF49BF5C4DD}"/>
              </a:ext>
            </a:extLst>
          </p:cNvPr>
          <p:cNvSpPr txBox="1">
            <a:spLocks/>
          </p:cNvSpPr>
          <p:nvPr/>
        </p:nvSpPr>
        <p:spPr>
          <a:xfrm>
            <a:off x="1003484" y="45060706"/>
            <a:ext cx="28069668" cy="1408734"/>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endParaRPr lang="en-US" sz="2400" dirty="0">
              <a:latin typeface="Arial" panose="020B0604020202020204" pitchFamily="34" charset="0"/>
              <a:cs typeface="Arial" panose="020B0604020202020204" pitchFamily="34" charset="0"/>
            </a:endParaRPr>
          </a:p>
        </p:txBody>
      </p:sp>
      <p:sp>
        <p:nvSpPr>
          <p:cNvPr id="33" name="Text Placeholder 2">
            <a:extLst>
              <a:ext uri="{FF2B5EF4-FFF2-40B4-BE49-F238E27FC236}">
                <a16:creationId xmlns:a16="http://schemas.microsoft.com/office/drawing/2014/main" id="{1EBB5F78-E778-BA4B-B251-234175AA96A4}"/>
              </a:ext>
            </a:extLst>
          </p:cNvPr>
          <p:cNvSpPr txBox="1">
            <a:spLocks/>
          </p:cNvSpPr>
          <p:nvPr/>
        </p:nvSpPr>
        <p:spPr>
          <a:xfrm>
            <a:off x="1003482" y="43809994"/>
            <a:ext cx="13626917"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accent1"/>
                </a:solidFill>
                <a:latin typeface="Arial" panose="020B0604020202020204" pitchFamily="34" charset="0"/>
                <a:cs typeface="Arial" panose="020B0604020202020204" pitchFamily="34" charset="0"/>
              </a:rPr>
              <a:t>ACKNOWLEDGMENTS</a:t>
            </a:r>
          </a:p>
        </p:txBody>
      </p:sp>
    </p:spTree>
    <p:extLst>
      <p:ext uri="{BB962C8B-B14F-4D97-AF65-F5344CB8AC3E}">
        <p14:creationId xmlns:p14="http://schemas.microsoft.com/office/powerpoint/2010/main" val="96916310"/>
      </p:ext>
    </p:extLst>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B60DDEF0AEFCA49A7A21A2562E92CC7" ma:contentTypeVersion="9" ma:contentTypeDescription="Create a new document." ma:contentTypeScope="" ma:versionID="2d23cd08f2e619bbcc96918df9762813">
  <xsd:schema xmlns:xsd="http://www.w3.org/2001/XMLSchema" xmlns:xs="http://www.w3.org/2001/XMLSchema" xmlns:p="http://schemas.microsoft.com/office/2006/metadata/properties" xmlns:ns2="3a3057b5-3eae-4492-a803-6097829c1e98" targetNamespace="http://schemas.microsoft.com/office/2006/metadata/properties" ma:root="true" ma:fieldsID="9bcae38a1f26417ff7b0f5f662d19261" ns2:_="">
    <xsd:import namespace="3a3057b5-3eae-4492-a803-6097829c1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3057b5-3eae-4492-a803-6097829c1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A32847-758D-436C-8812-17616DCB74EC}">
  <ds:schemaRefs>
    <ds:schemaRef ds:uri="http://schemas.microsoft.com/sharepoint/v3/contenttype/forms"/>
  </ds:schemaRefs>
</ds:datastoreItem>
</file>

<file path=customXml/itemProps2.xml><?xml version="1.0" encoding="utf-8"?>
<ds:datastoreItem xmlns:ds="http://schemas.openxmlformats.org/officeDocument/2006/customXml" ds:itemID="{AAC85F00-AC51-4D72-B69B-BFA7D0C40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3057b5-3eae-4492-a803-6097829c1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7F24DC-1C72-4C5B-B9FC-AA8C73908EF4}">
  <ds:schemaRefs>
    <ds:schemaRef ds:uri="http://schemas.microsoft.com/office/2006/documentManagement/types"/>
    <ds:schemaRef ds:uri="http://purl.org/dc/elements/1.1/"/>
    <ds:schemaRef ds:uri="http://www.w3.org/XML/1998/namespace"/>
    <ds:schemaRef ds:uri="http://purl.org/dc/terms/"/>
    <ds:schemaRef ds:uri="http://purl.org/dc/dcmitype/"/>
    <ds:schemaRef ds:uri="http://schemas.microsoft.com/office/infopath/2007/PartnerControls"/>
    <ds:schemaRef ds:uri="http://schemas.openxmlformats.org/package/2006/metadata/core-properties"/>
    <ds:schemaRef ds:uri="3a3057b5-3eae-4492-a803-6097829c1e9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342</TotalTime>
  <Words>1150</Words>
  <Application>Microsoft Macintosh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36</cp:revision>
  <dcterms:created xsi:type="dcterms:W3CDTF">2017-05-18T20:31:02Z</dcterms:created>
  <dcterms:modified xsi:type="dcterms:W3CDTF">2023-03-16T20:30:40Z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0x0101002B60DDEF0AEFCA49A7A21A2562E92CC7</vt:lpwstr>
  </property>
</Properties>
</file>