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31089600" cy="49377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9D"/>
    <a:srgbClr val="4BACC6"/>
    <a:srgbClr val="8CB94B"/>
    <a:srgbClr val="1F354B"/>
    <a:srgbClr val="D3EBF1"/>
    <a:srgbClr val="A7D6E3"/>
    <a:srgbClr val="73BE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BC3C8F-B726-DE48-9D11-E100C47A00F2}" v="1" dt="2021-05-06T15:20:43.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218" autoAdjust="0"/>
  </p:normalViewPr>
  <p:slideViewPr>
    <p:cSldViewPr snapToGrid="0">
      <p:cViewPr>
        <p:scale>
          <a:sx n="52" d="100"/>
          <a:sy n="52" d="100"/>
        </p:scale>
        <p:origin x="392" y="-10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nnequito:Desktop:*Kay%20Files%20Sorry%20Sad%20Face:HPTN%20Poster%20Templates:HPTN%20PowerPoint%20Templates%20v2:HPTN-Posters-Excel_Examp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0"/>
    <c:plotArea>
      <c:layout/>
      <c:pieChart>
        <c:varyColors val="1"/>
        <c:ser>
          <c:idx val="0"/>
          <c:order val="0"/>
          <c:dPt>
            <c:idx val="0"/>
            <c:bubble3D val="0"/>
            <c:spPr>
              <a:solidFill>
                <a:srgbClr val="8CB94B"/>
              </a:solidFill>
            </c:spPr>
            <c:extLst>
              <c:ext xmlns:c16="http://schemas.microsoft.com/office/drawing/2014/chart" uri="{C3380CC4-5D6E-409C-BE32-E72D297353CC}">
                <c16:uniqueId val="{00000001-51BC-42E2-B81C-613E0DA1B017}"/>
              </c:ext>
            </c:extLst>
          </c:dPt>
          <c:dPt>
            <c:idx val="1"/>
            <c:bubble3D val="0"/>
            <c:spPr>
              <a:solidFill>
                <a:srgbClr val="007D9D"/>
              </a:solidFill>
            </c:spPr>
            <c:extLst>
              <c:ext xmlns:c16="http://schemas.microsoft.com/office/drawing/2014/chart" uri="{C3380CC4-5D6E-409C-BE32-E72D297353CC}">
                <c16:uniqueId val="{00000000-51BC-42E2-B81C-613E0DA1B017}"/>
              </c:ext>
            </c:extLst>
          </c:dPt>
          <c:dPt>
            <c:idx val="2"/>
            <c:bubble3D val="0"/>
            <c:spPr>
              <a:solidFill>
                <a:srgbClr val="73BED3"/>
              </a:solidFill>
            </c:spPr>
            <c:extLst>
              <c:ext xmlns:c16="http://schemas.microsoft.com/office/drawing/2014/chart" uri="{C3380CC4-5D6E-409C-BE32-E72D297353CC}">
                <c16:uniqueId val="{00000002-51BC-42E2-B81C-613E0DA1B017}"/>
              </c:ext>
            </c:extLst>
          </c:dPt>
          <c:dPt>
            <c:idx val="3"/>
            <c:bubble3D val="0"/>
            <c:spPr>
              <a:solidFill>
                <a:srgbClr val="A7D6E3"/>
              </a:solidFill>
            </c:spPr>
            <c:extLst>
              <c:ext xmlns:c16="http://schemas.microsoft.com/office/drawing/2014/chart" uri="{C3380CC4-5D6E-409C-BE32-E72D297353CC}">
                <c16:uniqueId val="{00000003-51BC-42E2-B81C-613E0DA1B017}"/>
              </c:ext>
            </c:extLst>
          </c:dPt>
          <c:dPt>
            <c:idx val="4"/>
            <c:bubble3D val="0"/>
            <c:spPr>
              <a:solidFill>
                <a:srgbClr val="D3EBF1"/>
              </a:solidFill>
            </c:spPr>
            <c:extLst>
              <c:ext xmlns:c16="http://schemas.microsoft.com/office/drawing/2014/chart" uri="{C3380CC4-5D6E-409C-BE32-E72D297353CC}">
                <c16:uniqueId val="{00000004-51BC-42E2-B81C-613E0DA1B017}"/>
              </c:ext>
            </c:extLst>
          </c:dPt>
          <c:cat>
            <c:strRef>
              <c:f>Sheet1!$A$26:$E$26</c:f>
              <c:strCache>
                <c:ptCount val="5"/>
                <c:pt idx="0">
                  <c:v>IV Drug User</c:v>
                </c:pt>
                <c:pt idx="1">
                  <c:v>Alcohol User</c:v>
                </c:pt>
                <c:pt idx="2">
                  <c:v>IV Drug and Alcohol User</c:v>
                </c:pt>
                <c:pt idx="3">
                  <c:v>Alcohol Users</c:v>
                </c:pt>
                <c:pt idx="4">
                  <c:v>Other Users</c:v>
                </c:pt>
              </c:strCache>
            </c:strRef>
          </c:cat>
          <c:val>
            <c:numRef>
              <c:f>Sheet1!$A$27:$E$27</c:f>
              <c:numCache>
                <c:formatCode>0%</c:formatCode>
                <c:ptCount val="5"/>
                <c:pt idx="0">
                  <c:v>0.2</c:v>
                </c:pt>
                <c:pt idx="1">
                  <c:v>0.5</c:v>
                </c:pt>
                <c:pt idx="2">
                  <c:v>0.1</c:v>
                </c:pt>
                <c:pt idx="3">
                  <c:v>0.15</c:v>
                </c:pt>
                <c:pt idx="4">
                  <c:v>0.05</c:v>
                </c:pt>
              </c:numCache>
            </c:numRef>
          </c:val>
          <c:extLst>
            <c:ext xmlns:c16="http://schemas.microsoft.com/office/drawing/2014/chart" uri="{C3380CC4-5D6E-409C-BE32-E72D297353CC}">
              <c16:uniqueId val="{00000000-2437-496E-A2C4-694767E67139}"/>
            </c:ext>
          </c:extLst>
        </c:ser>
        <c:dLbls>
          <c:showLegendKey val="0"/>
          <c:showVal val="0"/>
          <c:showCatName val="0"/>
          <c:showSerName val="0"/>
          <c:showPercent val="0"/>
          <c:showBubbleSize val="0"/>
          <c:showLeaderLines val="0"/>
        </c:dLbls>
        <c:firstSliceAng val="0"/>
      </c:pieChart>
    </c:plotArea>
    <c:legend>
      <c:legendPos val="r"/>
      <c:layout>
        <c:manualLayout>
          <c:xMode val="edge"/>
          <c:yMode val="edge"/>
          <c:x val="0.73950299960644506"/>
          <c:y val="0.3764394734571217"/>
          <c:w val="0.17971278505813973"/>
          <c:h val="0.29295829780141214"/>
        </c:manualLayout>
      </c:layout>
      <c:overlay val="0"/>
      <c:txPr>
        <a:bodyPr/>
        <a:lstStyle/>
        <a:p>
          <a:pPr>
            <a:defRPr sz="2000">
              <a:latin typeface="Arial" panose="020B0604020202020204" pitchFamily="34" charset="0"/>
              <a:cs typeface="Arial" panose="020B0604020202020204" pitchFamily="34" charset="0"/>
            </a:defRPr>
          </a:pPr>
          <a:endParaRPr lang="en-US"/>
        </a:p>
      </c:txPr>
    </c:legend>
    <c:plotVisOnly val="1"/>
    <c:dispBlanksAs val="zero"/>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73917-B246-417C-AF20-602643B7D748}" type="datetimeFigureOut">
              <a:rPr lang="en-US" smtClean="0"/>
              <a:t>5/6/21</a:t>
            </a:fld>
            <a:endParaRPr lang="en-US"/>
          </a:p>
        </p:txBody>
      </p:sp>
      <p:sp>
        <p:nvSpPr>
          <p:cNvPr id="4" name="Slide Image Placeholder 3"/>
          <p:cNvSpPr>
            <a:spLocks noGrp="1" noRot="1" noChangeAspect="1"/>
          </p:cNvSpPr>
          <p:nvPr>
            <p:ph type="sldImg" idx="2"/>
          </p:nvPr>
        </p:nvSpPr>
        <p:spPr>
          <a:xfrm>
            <a:off x="2457450" y="1143000"/>
            <a:ext cx="1943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5A1A8-BB3E-4A8D-B1F7-A47982062F88}" type="slidenum">
              <a:rPr lang="en-US" smtClean="0"/>
              <a:t>‹#›</a:t>
            </a:fld>
            <a:endParaRPr lang="en-US"/>
          </a:p>
        </p:txBody>
      </p:sp>
    </p:spTree>
    <p:extLst>
      <p:ext uri="{BB962C8B-B14F-4D97-AF65-F5344CB8AC3E}">
        <p14:creationId xmlns:p14="http://schemas.microsoft.com/office/powerpoint/2010/main" val="2516590230"/>
      </p:ext>
    </p:extLst>
  </p:cSld>
  <p:clrMap bg1="lt1" tx1="dk1" bg2="lt2" tx2="dk2" accent1="accent1" accent2="accent2" accent3="accent3" accent4="accent4" accent5="accent5" accent6="accent6" hlink="hlink" folHlink="folHlink"/>
  <p:notesStyle>
    <a:lvl1pPr marL="0" algn="l" defTabSz="3862426" rtl="0" eaLnBrk="1" latinLnBrk="0" hangingPunct="1">
      <a:defRPr sz="5069" kern="1200">
        <a:solidFill>
          <a:schemeClr val="tx1"/>
        </a:solidFill>
        <a:latin typeface="+mn-lt"/>
        <a:ea typeface="+mn-ea"/>
        <a:cs typeface="+mn-cs"/>
      </a:defRPr>
    </a:lvl1pPr>
    <a:lvl2pPr marL="1931213" algn="l" defTabSz="3862426" rtl="0" eaLnBrk="1" latinLnBrk="0" hangingPunct="1">
      <a:defRPr sz="5069" kern="1200">
        <a:solidFill>
          <a:schemeClr val="tx1"/>
        </a:solidFill>
        <a:latin typeface="+mn-lt"/>
        <a:ea typeface="+mn-ea"/>
        <a:cs typeface="+mn-cs"/>
      </a:defRPr>
    </a:lvl2pPr>
    <a:lvl3pPr marL="3862426" algn="l" defTabSz="3862426" rtl="0" eaLnBrk="1" latinLnBrk="0" hangingPunct="1">
      <a:defRPr sz="5069" kern="1200">
        <a:solidFill>
          <a:schemeClr val="tx1"/>
        </a:solidFill>
        <a:latin typeface="+mn-lt"/>
        <a:ea typeface="+mn-ea"/>
        <a:cs typeface="+mn-cs"/>
      </a:defRPr>
    </a:lvl3pPr>
    <a:lvl4pPr marL="5793638" algn="l" defTabSz="3862426" rtl="0" eaLnBrk="1" latinLnBrk="0" hangingPunct="1">
      <a:defRPr sz="5069" kern="1200">
        <a:solidFill>
          <a:schemeClr val="tx1"/>
        </a:solidFill>
        <a:latin typeface="+mn-lt"/>
        <a:ea typeface="+mn-ea"/>
        <a:cs typeface="+mn-cs"/>
      </a:defRPr>
    </a:lvl4pPr>
    <a:lvl5pPr marL="7724851" algn="l" defTabSz="3862426" rtl="0" eaLnBrk="1" latinLnBrk="0" hangingPunct="1">
      <a:defRPr sz="5069" kern="1200">
        <a:solidFill>
          <a:schemeClr val="tx1"/>
        </a:solidFill>
        <a:latin typeface="+mn-lt"/>
        <a:ea typeface="+mn-ea"/>
        <a:cs typeface="+mn-cs"/>
      </a:defRPr>
    </a:lvl5pPr>
    <a:lvl6pPr marL="9656064" algn="l" defTabSz="3862426" rtl="0" eaLnBrk="1" latinLnBrk="0" hangingPunct="1">
      <a:defRPr sz="5069" kern="1200">
        <a:solidFill>
          <a:schemeClr val="tx1"/>
        </a:solidFill>
        <a:latin typeface="+mn-lt"/>
        <a:ea typeface="+mn-ea"/>
        <a:cs typeface="+mn-cs"/>
      </a:defRPr>
    </a:lvl6pPr>
    <a:lvl7pPr marL="11587277" algn="l" defTabSz="3862426" rtl="0" eaLnBrk="1" latinLnBrk="0" hangingPunct="1">
      <a:defRPr sz="5069" kern="1200">
        <a:solidFill>
          <a:schemeClr val="tx1"/>
        </a:solidFill>
        <a:latin typeface="+mn-lt"/>
        <a:ea typeface="+mn-ea"/>
        <a:cs typeface="+mn-cs"/>
      </a:defRPr>
    </a:lvl7pPr>
    <a:lvl8pPr marL="13518490" algn="l" defTabSz="3862426" rtl="0" eaLnBrk="1" latinLnBrk="0" hangingPunct="1">
      <a:defRPr sz="5069" kern="1200">
        <a:solidFill>
          <a:schemeClr val="tx1"/>
        </a:solidFill>
        <a:latin typeface="+mn-lt"/>
        <a:ea typeface="+mn-ea"/>
        <a:cs typeface="+mn-cs"/>
      </a:defRPr>
    </a:lvl8pPr>
    <a:lvl9pPr marL="15449702" algn="l" defTabSz="3862426" rtl="0" eaLnBrk="1" latinLnBrk="0" hangingPunct="1">
      <a:defRPr sz="50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5A1A8-BB3E-4A8D-B1F7-A47982062F88}" type="slidenum">
              <a:rPr lang="en-US" smtClean="0"/>
              <a:t>1</a:t>
            </a:fld>
            <a:endParaRPr lang="en-US"/>
          </a:p>
        </p:txBody>
      </p:sp>
    </p:spTree>
    <p:extLst>
      <p:ext uri="{BB962C8B-B14F-4D97-AF65-F5344CB8AC3E}">
        <p14:creationId xmlns:p14="http://schemas.microsoft.com/office/powerpoint/2010/main" val="3054840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2" name="Straight Connector 11"/>
          <p:cNvCxnSpPr/>
          <p:nvPr userDrawn="1"/>
        </p:nvCxnSpPr>
        <p:spPr>
          <a:xfrm>
            <a:off x="627463" y="47225538"/>
            <a:ext cx="29617761" cy="2470"/>
          </a:xfrm>
          <a:prstGeom prst="line">
            <a:avLst/>
          </a:prstGeom>
          <a:ln>
            <a:solidFill>
              <a:srgbClr val="0D97BE"/>
            </a:solidFill>
          </a:ln>
          <a:effectLst/>
        </p:spPr>
        <p:style>
          <a:lnRef idx="2">
            <a:schemeClr val="accent1"/>
          </a:lnRef>
          <a:fillRef idx="0">
            <a:schemeClr val="accent1"/>
          </a:fillRef>
          <a:effectRef idx="1">
            <a:schemeClr val="accent1"/>
          </a:effectRef>
          <a:fontRef idx="minor">
            <a:schemeClr val="tx1"/>
          </a:fontRef>
        </p:style>
      </p:cxnSp>
      <p:grpSp>
        <p:nvGrpSpPr>
          <p:cNvPr id="15" name="Group 14"/>
          <p:cNvGrpSpPr/>
          <p:nvPr userDrawn="1"/>
        </p:nvGrpSpPr>
        <p:grpSpPr>
          <a:xfrm>
            <a:off x="627463" y="47708193"/>
            <a:ext cx="8814711" cy="1020900"/>
            <a:chOff x="611620" y="17943795"/>
            <a:chExt cx="4078082" cy="1020900"/>
          </a:xfrm>
        </p:grpSpPr>
        <p:sp>
          <p:nvSpPr>
            <p:cNvPr id="16" name="TextBox 15"/>
            <p:cNvSpPr txBox="1"/>
            <p:nvPr/>
          </p:nvSpPr>
          <p:spPr>
            <a:xfrm>
              <a:off x="611620" y="17943795"/>
              <a:ext cx="3360057"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For more information, visit </a:t>
              </a:r>
              <a:r>
                <a:rPr lang="en-US" sz="2400" b="1" dirty="0">
                  <a:solidFill>
                    <a:srgbClr val="007D9D"/>
                  </a:solidFill>
                  <a:latin typeface="Arial" panose="020B0604020202020204" pitchFamily="34" charset="0"/>
                  <a:cs typeface="Arial" panose="020B0604020202020204" pitchFamily="34" charset="0"/>
                </a:rPr>
                <a:t>hptn.org </a:t>
              </a:r>
              <a:r>
                <a:rPr lang="en-US" sz="2400" dirty="0">
                  <a:latin typeface="Arial" panose="020B0604020202020204" pitchFamily="34" charset="0"/>
                  <a:cs typeface="Arial" panose="020B0604020202020204" pitchFamily="34" charset="0"/>
                </a:rPr>
                <a:t>and follow us: </a:t>
              </a:r>
            </a:p>
          </p:txBody>
        </p:sp>
        <p:sp>
          <p:nvSpPr>
            <p:cNvPr id="17" name="TextBox 16"/>
            <p:cNvSpPr txBox="1"/>
            <p:nvPr/>
          </p:nvSpPr>
          <p:spPr>
            <a:xfrm>
              <a:off x="611620" y="18503030"/>
              <a:ext cx="4078082"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Facebook: </a:t>
              </a:r>
              <a:r>
                <a:rPr lang="en-US" sz="2400" b="1" dirty="0" err="1">
                  <a:solidFill>
                    <a:srgbClr val="007D9D"/>
                  </a:solidFill>
                  <a:latin typeface="Arial" panose="020B0604020202020204" pitchFamily="34" charset="0"/>
                  <a:cs typeface="Arial" panose="020B0604020202020204" pitchFamily="34" charset="0"/>
                </a:rPr>
                <a:t>HIVptn</a:t>
              </a:r>
              <a:r>
                <a:rPr lang="en-US" sz="2400" dirty="0">
                  <a:latin typeface="Arial" panose="020B0604020202020204" pitchFamily="34" charset="0"/>
                  <a:cs typeface="Arial" panose="020B0604020202020204" pitchFamily="34" charset="0"/>
                </a:rPr>
                <a:t> | Twitter: </a:t>
              </a:r>
              <a:r>
                <a:rPr lang="en-US" sz="2400" b="1" dirty="0">
                  <a:solidFill>
                    <a:srgbClr val="007D9D"/>
                  </a:solidFill>
                  <a:latin typeface="Arial" panose="020B0604020202020204" pitchFamily="34" charset="0"/>
                  <a:cs typeface="Arial" panose="020B0604020202020204" pitchFamily="34" charset="0"/>
                </a:rPr>
                <a:t>@</a:t>
              </a:r>
              <a:r>
                <a:rPr lang="en-US" sz="2400" b="1" dirty="0" err="1">
                  <a:solidFill>
                    <a:srgbClr val="007D9D"/>
                  </a:solidFill>
                  <a:latin typeface="Arial" panose="020B0604020202020204" pitchFamily="34" charset="0"/>
                  <a:cs typeface="Arial" panose="020B0604020202020204" pitchFamily="34" charset="0"/>
                </a:rPr>
                <a:t>HIVptn</a:t>
              </a:r>
              <a:r>
                <a:rPr lang="en-US" sz="2400" b="1" dirty="0">
                  <a:solidFill>
                    <a:srgbClr val="007D9D"/>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Youtube</a:t>
              </a:r>
              <a:r>
                <a:rPr lang="en-US" sz="2400" dirty="0">
                  <a:latin typeface="Arial" panose="020B0604020202020204" pitchFamily="34" charset="0"/>
                  <a:cs typeface="Arial" panose="020B0604020202020204" pitchFamily="34" charset="0"/>
                </a:rPr>
                <a:t>: </a:t>
              </a:r>
              <a:r>
                <a:rPr lang="en-US" sz="2400" b="1" dirty="0" err="1">
                  <a:solidFill>
                    <a:srgbClr val="007D9D"/>
                  </a:solidFill>
                  <a:latin typeface="Arial" panose="020B0604020202020204" pitchFamily="34" charset="0"/>
                  <a:cs typeface="Arial" panose="020B0604020202020204" pitchFamily="34" charset="0"/>
                </a:rPr>
                <a:t>HIVptn</a:t>
              </a:r>
              <a:endParaRPr lang="en-US" sz="2400" b="1" dirty="0">
                <a:solidFill>
                  <a:srgbClr val="007D9D"/>
                </a:solidFill>
                <a:latin typeface="Arial" panose="020B0604020202020204" pitchFamily="34" charset="0"/>
                <a:cs typeface="Arial" panose="020B0604020202020204" pitchFamily="34" charset="0"/>
              </a:endParaRPr>
            </a:p>
          </p:txBody>
        </p:sp>
      </p:grpSp>
      <p:sp>
        <p:nvSpPr>
          <p:cNvPr id="6" name="Rectangle 5">
            <a:extLst>
              <a:ext uri="{FF2B5EF4-FFF2-40B4-BE49-F238E27FC236}">
                <a16:creationId xmlns:a16="http://schemas.microsoft.com/office/drawing/2014/main" id="{7D5C4422-FCD5-43B5-A866-202F938EAC62}"/>
              </a:ext>
            </a:extLst>
          </p:cNvPr>
          <p:cNvSpPr/>
          <p:nvPr userDrawn="1"/>
        </p:nvSpPr>
        <p:spPr>
          <a:xfrm>
            <a:off x="0" y="15115958"/>
            <a:ext cx="31240850" cy="10275510"/>
          </a:xfrm>
          <a:prstGeom prst="rect">
            <a:avLst/>
          </a:prstGeom>
          <a:solidFill>
            <a:srgbClr val="007D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7BCBEC1-8A48-4165-B2FF-AAB76DEC3F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0597" y="720944"/>
            <a:ext cx="9051235" cy="3659414"/>
          </a:xfrm>
          <a:prstGeom prst="rect">
            <a:avLst/>
          </a:prstGeom>
        </p:spPr>
      </p:pic>
    </p:spTree>
    <p:extLst>
      <p:ext uri="{BB962C8B-B14F-4D97-AF65-F5344CB8AC3E}">
        <p14:creationId xmlns:p14="http://schemas.microsoft.com/office/powerpoint/2010/main" val="339287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37410" y="2628911"/>
            <a:ext cx="26814780" cy="954405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7410" y="13144500"/>
            <a:ext cx="26814780" cy="31329634"/>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5/6/21</a:t>
            </a:fld>
            <a:endParaRPr lang="en-US"/>
          </a:p>
        </p:txBody>
      </p:sp>
      <p:sp>
        <p:nvSpPr>
          <p:cNvPr id="5" name="Footer Placeholder 4"/>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6" name="Slide Number Placeholder 5"/>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07951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248497" y="2628900"/>
            <a:ext cx="6703695" cy="4184523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137412" y="2628900"/>
            <a:ext cx="19722465" cy="41845234"/>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5/6/21</a:t>
            </a:fld>
            <a:endParaRPr lang="en-US"/>
          </a:p>
        </p:txBody>
      </p:sp>
      <p:sp>
        <p:nvSpPr>
          <p:cNvPr id="5" name="Footer Placeholder 4"/>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6" name="Slide Number Placeholder 5"/>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408109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7410" y="2628911"/>
            <a:ext cx="26814780" cy="9544054"/>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2137410" y="13144500"/>
            <a:ext cx="26814780" cy="3132963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5/6/21</a:t>
            </a:fld>
            <a:endParaRPr lang="en-US"/>
          </a:p>
        </p:txBody>
      </p:sp>
      <p:sp>
        <p:nvSpPr>
          <p:cNvPr id="5" name="Footer Placeholder 4"/>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6" name="Slide Number Placeholder 5"/>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65877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21219" y="12310125"/>
            <a:ext cx="26814780" cy="20539706"/>
          </a:xfrm>
          <a:prstGeom prst="rect">
            <a:avLst/>
          </a:prstGeom>
        </p:spPr>
        <p:txBody>
          <a:bodyPr anchor="b"/>
          <a:lstStyle>
            <a:lvl1pPr>
              <a:defRPr sz="20400"/>
            </a:lvl1pPr>
          </a:lstStyle>
          <a:p>
            <a:r>
              <a:rPr lang="en-US"/>
              <a:t>Click to edit Master title style</a:t>
            </a:r>
            <a:endParaRPr lang="en-US" dirty="0"/>
          </a:p>
        </p:txBody>
      </p:sp>
      <p:sp>
        <p:nvSpPr>
          <p:cNvPr id="3" name="Text Placeholder 2"/>
          <p:cNvSpPr>
            <a:spLocks noGrp="1"/>
          </p:cNvSpPr>
          <p:nvPr>
            <p:ph type="body" idx="1"/>
          </p:nvPr>
        </p:nvSpPr>
        <p:spPr>
          <a:xfrm>
            <a:off x="2121219" y="33044145"/>
            <a:ext cx="26814780" cy="10801346"/>
          </a:xfrm>
          <a:prstGeom prst="rect">
            <a:avLst/>
          </a:prstGeom>
        </p:spPr>
        <p:txBody>
          <a:bodyPr/>
          <a:lstStyle>
            <a:lvl1pPr marL="0" indent="0">
              <a:buNone/>
              <a:defRPr sz="8160">
                <a:solidFill>
                  <a:schemeClr val="tx1"/>
                </a:solidFill>
              </a:defRPr>
            </a:lvl1pPr>
            <a:lvl2pPr marL="1554480" indent="0">
              <a:buNone/>
              <a:defRPr sz="6800">
                <a:solidFill>
                  <a:schemeClr val="tx1">
                    <a:tint val="75000"/>
                  </a:schemeClr>
                </a:solidFill>
              </a:defRPr>
            </a:lvl2pPr>
            <a:lvl3pPr marL="3108960" indent="0">
              <a:buNone/>
              <a:defRPr sz="6120">
                <a:solidFill>
                  <a:schemeClr val="tx1">
                    <a:tint val="75000"/>
                  </a:schemeClr>
                </a:solidFill>
              </a:defRPr>
            </a:lvl3pPr>
            <a:lvl4pPr marL="4663440" indent="0">
              <a:buNone/>
              <a:defRPr sz="5440">
                <a:solidFill>
                  <a:schemeClr val="tx1">
                    <a:tint val="75000"/>
                  </a:schemeClr>
                </a:solidFill>
              </a:defRPr>
            </a:lvl4pPr>
            <a:lvl5pPr marL="6217920" indent="0">
              <a:buNone/>
              <a:defRPr sz="5440">
                <a:solidFill>
                  <a:schemeClr val="tx1">
                    <a:tint val="75000"/>
                  </a:schemeClr>
                </a:solidFill>
              </a:defRPr>
            </a:lvl5pPr>
            <a:lvl6pPr marL="7772400" indent="0">
              <a:buNone/>
              <a:defRPr sz="5440">
                <a:solidFill>
                  <a:schemeClr val="tx1">
                    <a:tint val="75000"/>
                  </a:schemeClr>
                </a:solidFill>
              </a:defRPr>
            </a:lvl6pPr>
            <a:lvl7pPr marL="9326880" indent="0">
              <a:buNone/>
              <a:defRPr sz="5440">
                <a:solidFill>
                  <a:schemeClr val="tx1">
                    <a:tint val="75000"/>
                  </a:schemeClr>
                </a:solidFill>
              </a:defRPr>
            </a:lvl7pPr>
            <a:lvl8pPr marL="10881360" indent="0">
              <a:buNone/>
              <a:defRPr sz="5440">
                <a:solidFill>
                  <a:schemeClr val="tx1">
                    <a:tint val="75000"/>
                  </a:schemeClr>
                </a:solidFill>
              </a:defRPr>
            </a:lvl8pPr>
            <a:lvl9pPr marL="12435840" indent="0">
              <a:buNone/>
              <a:defRPr sz="54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5/6/21</a:t>
            </a:fld>
            <a:endParaRPr lang="en-US"/>
          </a:p>
        </p:txBody>
      </p:sp>
      <p:sp>
        <p:nvSpPr>
          <p:cNvPr id="5" name="Footer Placeholder 4"/>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6" name="Slide Number Placeholder 5"/>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43774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37410" y="2628911"/>
            <a:ext cx="26814780" cy="9544054"/>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2137410" y="13144500"/>
            <a:ext cx="13213080" cy="3132963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739110" y="13144500"/>
            <a:ext cx="13213080" cy="3132963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5/6/21</a:t>
            </a:fld>
            <a:endParaRPr lang="en-US"/>
          </a:p>
        </p:txBody>
      </p:sp>
      <p:sp>
        <p:nvSpPr>
          <p:cNvPr id="6" name="Footer Placeholder 5"/>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7" name="Slide Number Placeholder 6"/>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50968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1459" y="2628911"/>
            <a:ext cx="26814780" cy="9544054"/>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2141463" y="12104374"/>
            <a:ext cx="13152356" cy="5932166"/>
          </a:xfrm>
          <a:prstGeom prst="rect">
            <a:avLst/>
          </a:prstGeom>
        </p:spPr>
        <p:txBody>
          <a:bodyPr anchor="b"/>
          <a:lstStyle>
            <a:lvl1pPr marL="0" indent="0">
              <a:buNone/>
              <a:defRPr sz="8160" b="1"/>
            </a:lvl1pPr>
            <a:lvl2pPr marL="1554480" indent="0">
              <a:buNone/>
              <a:defRPr sz="6800" b="1"/>
            </a:lvl2pPr>
            <a:lvl3pPr marL="3108960" indent="0">
              <a:buNone/>
              <a:defRPr sz="6120" b="1"/>
            </a:lvl3pPr>
            <a:lvl4pPr marL="4663440" indent="0">
              <a:buNone/>
              <a:defRPr sz="5440" b="1"/>
            </a:lvl4pPr>
            <a:lvl5pPr marL="6217920" indent="0">
              <a:buNone/>
              <a:defRPr sz="5440" b="1"/>
            </a:lvl5pPr>
            <a:lvl6pPr marL="7772400" indent="0">
              <a:buNone/>
              <a:defRPr sz="5440" b="1"/>
            </a:lvl6pPr>
            <a:lvl7pPr marL="9326880" indent="0">
              <a:buNone/>
              <a:defRPr sz="5440" b="1"/>
            </a:lvl7pPr>
            <a:lvl8pPr marL="10881360" indent="0">
              <a:buNone/>
              <a:defRPr sz="5440" b="1"/>
            </a:lvl8pPr>
            <a:lvl9pPr marL="12435840" indent="0">
              <a:buNone/>
              <a:defRPr sz="5440" b="1"/>
            </a:lvl9pPr>
          </a:lstStyle>
          <a:p>
            <a:pPr lvl="0"/>
            <a:r>
              <a:rPr lang="en-US"/>
              <a:t>Edit Master text styles</a:t>
            </a:r>
          </a:p>
        </p:txBody>
      </p:sp>
      <p:sp>
        <p:nvSpPr>
          <p:cNvPr id="4" name="Content Placeholder 3"/>
          <p:cNvSpPr>
            <a:spLocks noGrp="1"/>
          </p:cNvSpPr>
          <p:nvPr>
            <p:ph sz="half" idx="2"/>
          </p:nvPr>
        </p:nvSpPr>
        <p:spPr>
          <a:xfrm>
            <a:off x="2141463" y="18036540"/>
            <a:ext cx="13152356" cy="2652903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739112" y="12104374"/>
            <a:ext cx="13217129" cy="5932166"/>
          </a:xfrm>
          <a:prstGeom prst="rect">
            <a:avLst/>
          </a:prstGeom>
        </p:spPr>
        <p:txBody>
          <a:bodyPr anchor="b"/>
          <a:lstStyle>
            <a:lvl1pPr marL="0" indent="0">
              <a:buNone/>
              <a:defRPr sz="8160" b="1"/>
            </a:lvl1pPr>
            <a:lvl2pPr marL="1554480" indent="0">
              <a:buNone/>
              <a:defRPr sz="6800" b="1"/>
            </a:lvl2pPr>
            <a:lvl3pPr marL="3108960" indent="0">
              <a:buNone/>
              <a:defRPr sz="6120" b="1"/>
            </a:lvl3pPr>
            <a:lvl4pPr marL="4663440" indent="0">
              <a:buNone/>
              <a:defRPr sz="5440" b="1"/>
            </a:lvl4pPr>
            <a:lvl5pPr marL="6217920" indent="0">
              <a:buNone/>
              <a:defRPr sz="5440" b="1"/>
            </a:lvl5pPr>
            <a:lvl6pPr marL="7772400" indent="0">
              <a:buNone/>
              <a:defRPr sz="5440" b="1"/>
            </a:lvl6pPr>
            <a:lvl7pPr marL="9326880" indent="0">
              <a:buNone/>
              <a:defRPr sz="5440" b="1"/>
            </a:lvl7pPr>
            <a:lvl8pPr marL="10881360" indent="0">
              <a:buNone/>
              <a:defRPr sz="5440" b="1"/>
            </a:lvl8pPr>
            <a:lvl9pPr marL="12435840" indent="0">
              <a:buNone/>
              <a:defRPr sz="5440" b="1"/>
            </a:lvl9pPr>
          </a:lstStyle>
          <a:p>
            <a:pPr lvl="0"/>
            <a:r>
              <a:rPr lang="en-US"/>
              <a:t>Edit Master text styles</a:t>
            </a:r>
          </a:p>
        </p:txBody>
      </p:sp>
      <p:sp>
        <p:nvSpPr>
          <p:cNvPr id="6" name="Content Placeholder 5"/>
          <p:cNvSpPr>
            <a:spLocks noGrp="1"/>
          </p:cNvSpPr>
          <p:nvPr>
            <p:ph sz="quarter" idx="4"/>
          </p:nvPr>
        </p:nvSpPr>
        <p:spPr>
          <a:xfrm>
            <a:off x="15739112" y="18036540"/>
            <a:ext cx="13217129" cy="2652903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5/6/21</a:t>
            </a:fld>
            <a:endParaRPr lang="en-US"/>
          </a:p>
        </p:txBody>
      </p:sp>
      <p:sp>
        <p:nvSpPr>
          <p:cNvPr id="8" name="Footer Placeholder 7"/>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9" name="Slide Number Placeholder 8"/>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400553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37410" y="2628911"/>
            <a:ext cx="26814780" cy="9544054"/>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5/6/21</a:t>
            </a:fld>
            <a:endParaRPr lang="en-US"/>
          </a:p>
        </p:txBody>
      </p:sp>
      <p:sp>
        <p:nvSpPr>
          <p:cNvPr id="4" name="Footer Placeholder 3"/>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5" name="Slide Number Placeholder 4"/>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536310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5/6/21</a:t>
            </a:fld>
            <a:endParaRPr lang="en-US"/>
          </a:p>
        </p:txBody>
      </p:sp>
      <p:sp>
        <p:nvSpPr>
          <p:cNvPr id="3" name="Footer Placeholder 2"/>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4" name="Slide Number Placeholder 3"/>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2819790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1460" y="3291840"/>
            <a:ext cx="10027205" cy="11521440"/>
          </a:xfrm>
          <a:prstGeom prst="rect">
            <a:avLst/>
          </a:prstGeom>
        </p:spPr>
        <p:txBody>
          <a:bodyPr anchor="b"/>
          <a:lstStyle>
            <a:lvl1pPr>
              <a:defRPr sz="10880"/>
            </a:lvl1pPr>
          </a:lstStyle>
          <a:p>
            <a:r>
              <a:rPr lang="en-US"/>
              <a:t>Click to edit Master title style</a:t>
            </a:r>
            <a:endParaRPr lang="en-US" dirty="0"/>
          </a:p>
        </p:txBody>
      </p:sp>
      <p:sp>
        <p:nvSpPr>
          <p:cNvPr id="3" name="Content Placeholder 2"/>
          <p:cNvSpPr>
            <a:spLocks noGrp="1"/>
          </p:cNvSpPr>
          <p:nvPr>
            <p:ph idx="1"/>
          </p:nvPr>
        </p:nvSpPr>
        <p:spPr>
          <a:xfrm>
            <a:off x="13217129" y="7109471"/>
            <a:ext cx="15739110" cy="35090100"/>
          </a:xfrm>
          <a:prstGeom prst="rect">
            <a:avLst/>
          </a:prstGeom>
        </p:spPr>
        <p:txBody>
          <a:bodyPr/>
          <a:lstStyle>
            <a:lvl1pPr>
              <a:defRPr sz="10880"/>
            </a:lvl1pPr>
            <a:lvl2pPr>
              <a:defRPr sz="9520"/>
            </a:lvl2pPr>
            <a:lvl3pPr>
              <a:defRPr sz="8160"/>
            </a:lvl3pPr>
            <a:lvl4pPr>
              <a:defRPr sz="6800"/>
            </a:lvl4pPr>
            <a:lvl5pPr>
              <a:defRPr sz="6800"/>
            </a:lvl5pPr>
            <a:lvl6pPr>
              <a:defRPr sz="6800"/>
            </a:lvl6pPr>
            <a:lvl7pPr>
              <a:defRPr sz="6800"/>
            </a:lvl7pPr>
            <a:lvl8pPr>
              <a:defRPr sz="6800"/>
            </a:lvl8pPr>
            <a:lvl9pPr>
              <a:defRPr sz="6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141460" y="14813280"/>
            <a:ext cx="10027205" cy="27443434"/>
          </a:xfrm>
          <a:prstGeom prst="rect">
            <a:avLst/>
          </a:prstGeom>
        </p:spPr>
        <p:txBody>
          <a:bodyPr/>
          <a:lstStyle>
            <a:lvl1pPr marL="0" indent="0">
              <a:buNone/>
              <a:defRPr sz="5440"/>
            </a:lvl1pPr>
            <a:lvl2pPr marL="1554480" indent="0">
              <a:buNone/>
              <a:defRPr sz="4760"/>
            </a:lvl2pPr>
            <a:lvl3pPr marL="3108960" indent="0">
              <a:buNone/>
              <a:defRPr sz="4080"/>
            </a:lvl3pPr>
            <a:lvl4pPr marL="4663440" indent="0">
              <a:buNone/>
              <a:defRPr sz="3400"/>
            </a:lvl4pPr>
            <a:lvl5pPr marL="6217920" indent="0">
              <a:buNone/>
              <a:defRPr sz="3400"/>
            </a:lvl5pPr>
            <a:lvl6pPr marL="7772400" indent="0">
              <a:buNone/>
              <a:defRPr sz="3400"/>
            </a:lvl6pPr>
            <a:lvl7pPr marL="9326880" indent="0">
              <a:buNone/>
              <a:defRPr sz="3400"/>
            </a:lvl7pPr>
            <a:lvl8pPr marL="10881360" indent="0">
              <a:buNone/>
              <a:defRPr sz="3400"/>
            </a:lvl8pPr>
            <a:lvl9pPr marL="12435840" indent="0">
              <a:buNone/>
              <a:defRPr sz="3400"/>
            </a:lvl9pPr>
          </a:lstStyle>
          <a:p>
            <a:pPr lvl="0"/>
            <a:r>
              <a:rPr lang="en-US"/>
              <a:t>Edit Master text styles</a:t>
            </a:r>
          </a:p>
        </p:txBody>
      </p:sp>
      <p:sp>
        <p:nvSpPr>
          <p:cNvPr id="5" name="Date Placeholder 4"/>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5/6/21</a:t>
            </a:fld>
            <a:endParaRPr lang="en-US"/>
          </a:p>
        </p:txBody>
      </p:sp>
      <p:sp>
        <p:nvSpPr>
          <p:cNvPr id="6" name="Footer Placeholder 5"/>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7" name="Slide Number Placeholder 6"/>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395385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1460" y="3291840"/>
            <a:ext cx="10027205" cy="11521440"/>
          </a:xfrm>
          <a:prstGeom prst="rect">
            <a:avLst/>
          </a:prstGeom>
        </p:spPr>
        <p:txBody>
          <a:bodyPr anchor="b"/>
          <a:lstStyle>
            <a:lvl1pPr>
              <a:defRPr sz="108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217129" y="7109471"/>
            <a:ext cx="15739110" cy="35090100"/>
          </a:xfrm>
          <a:prstGeom prst="rect">
            <a:avLst/>
          </a:prstGeom>
        </p:spPr>
        <p:txBody>
          <a:bodyPr anchor="t"/>
          <a:lstStyle>
            <a:lvl1pPr marL="0" indent="0">
              <a:buNone/>
              <a:defRPr sz="10880"/>
            </a:lvl1pPr>
            <a:lvl2pPr marL="1554480" indent="0">
              <a:buNone/>
              <a:defRPr sz="9520"/>
            </a:lvl2pPr>
            <a:lvl3pPr marL="3108960" indent="0">
              <a:buNone/>
              <a:defRPr sz="8160"/>
            </a:lvl3pPr>
            <a:lvl4pPr marL="4663440" indent="0">
              <a:buNone/>
              <a:defRPr sz="6800"/>
            </a:lvl4pPr>
            <a:lvl5pPr marL="6217920" indent="0">
              <a:buNone/>
              <a:defRPr sz="6800"/>
            </a:lvl5pPr>
            <a:lvl6pPr marL="7772400" indent="0">
              <a:buNone/>
              <a:defRPr sz="6800"/>
            </a:lvl6pPr>
            <a:lvl7pPr marL="9326880" indent="0">
              <a:buNone/>
              <a:defRPr sz="6800"/>
            </a:lvl7pPr>
            <a:lvl8pPr marL="10881360" indent="0">
              <a:buNone/>
              <a:defRPr sz="6800"/>
            </a:lvl8pPr>
            <a:lvl9pPr marL="12435840" indent="0">
              <a:buNone/>
              <a:defRPr sz="6800"/>
            </a:lvl9pPr>
          </a:lstStyle>
          <a:p>
            <a:r>
              <a:rPr lang="en-US"/>
              <a:t>Click icon to add picture</a:t>
            </a:r>
            <a:endParaRPr lang="en-US" dirty="0"/>
          </a:p>
        </p:txBody>
      </p:sp>
      <p:sp>
        <p:nvSpPr>
          <p:cNvPr id="4" name="Text Placeholder 3"/>
          <p:cNvSpPr>
            <a:spLocks noGrp="1"/>
          </p:cNvSpPr>
          <p:nvPr>
            <p:ph type="body" sz="half" idx="2"/>
          </p:nvPr>
        </p:nvSpPr>
        <p:spPr>
          <a:xfrm>
            <a:off x="2141460" y="14813280"/>
            <a:ext cx="10027205" cy="27443434"/>
          </a:xfrm>
          <a:prstGeom prst="rect">
            <a:avLst/>
          </a:prstGeom>
        </p:spPr>
        <p:txBody>
          <a:bodyPr/>
          <a:lstStyle>
            <a:lvl1pPr marL="0" indent="0">
              <a:buNone/>
              <a:defRPr sz="5440"/>
            </a:lvl1pPr>
            <a:lvl2pPr marL="1554480" indent="0">
              <a:buNone/>
              <a:defRPr sz="4760"/>
            </a:lvl2pPr>
            <a:lvl3pPr marL="3108960" indent="0">
              <a:buNone/>
              <a:defRPr sz="4080"/>
            </a:lvl3pPr>
            <a:lvl4pPr marL="4663440" indent="0">
              <a:buNone/>
              <a:defRPr sz="3400"/>
            </a:lvl4pPr>
            <a:lvl5pPr marL="6217920" indent="0">
              <a:buNone/>
              <a:defRPr sz="3400"/>
            </a:lvl5pPr>
            <a:lvl6pPr marL="7772400" indent="0">
              <a:buNone/>
              <a:defRPr sz="3400"/>
            </a:lvl6pPr>
            <a:lvl7pPr marL="9326880" indent="0">
              <a:buNone/>
              <a:defRPr sz="3400"/>
            </a:lvl7pPr>
            <a:lvl8pPr marL="10881360" indent="0">
              <a:buNone/>
              <a:defRPr sz="3400"/>
            </a:lvl8pPr>
            <a:lvl9pPr marL="12435840" indent="0">
              <a:buNone/>
              <a:defRPr sz="3400"/>
            </a:lvl9pPr>
          </a:lstStyle>
          <a:p>
            <a:pPr lvl="0"/>
            <a:r>
              <a:rPr lang="en-US"/>
              <a:t>Edit Master text styles</a:t>
            </a:r>
          </a:p>
        </p:txBody>
      </p:sp>
      <p:sp>
        <p:nvSpPr>
          <p:cNvPr id="5" name="Date Placeholder 4"/>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5/6/21</a:t>
            </a:fld>
            <a:endParaRPr lang="en-US"/>
          </a:p>
        </p:txBody>
      </p:sp>
      <p:sp>
        <p:nvSpPr>
          <p:cNvPr id="6" name="Footer Placeholder 5"/>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7" name="Slide Number Placeholder 6"/>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16485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 y="4650698"/>
            <a:ext cx="31089596" cy="44269702"/>
          </a:xfrm>
          <a:prstGeom prst="rect">
            <a:avLst/>
          </a:prstGeom>
          <a:solidFill>
            <a:schemeClr val="bg1"/>
          </a:soli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974" dirty="0"/>
              <a:t> </a:t>
            </a:r>
          </a:p>
        </p:txBody>
      </p:sp>
    </p:spTree>
    <p:extLst>
      <p:ext uri="{BB962C8B-B14F-4D97-AF65-F5344CB8AC3E}">
        <p14:creationId xmlns:p14="http://schemas.microsoft.com/office/powerpoint/2010/main" val="3210589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p:titleStyle>
    <p:bodyStyle>
      <a:lvl1pPr marL="777240" indent="-777240" algn="l" defTabSz="3108960" rtl="0" eaLnBrk="1" latinLnBrk="0" hangingPunct="1">
        <a:lnSpc>
          <a:spcPct val="90000"/>
        </a:lnSpc>
        <a:spcBef>
          <a:spcPts val="3400"/>
        </a:spcBef>
        <a:buFont typeface="Arial" panose="020B0604020202020204" pitchFamily="34" charset="0"/>
        <a:buChar char="•"/>
        <a:defRPr sz="9520" kern="1200">
          <a:solidFill>
            <a:schemeClr val="tx1"/>
          </a:solidFill>
          <a:latin typeface="+mn-lt"/>
          <a:ea typeface="+mn-ea"/>
          <a:cs typeface="+mn-cs"/>
        </a:defRPr>
      </a:lvl1pPr>
      <a:lvl2pPr marL="2331720" indent="-777240" algn="l" defTabSz="3108960" rtl="0" eaLnBrk="1" latinLnBrk="0" hangingPunct="1">
        <a:lnSpc>
          <a:spcPct val="90000"/>
        </a:lnSpc>
        <a:spcBef>
          <a:spcPts val="1700"/>
        </a:spcBef>
        <a:buFont typeface="Arial" panose="020B0604020202020204" pitchFamily="34" charset="0"/>
        <a:buChar char="•"/>
        <a:defRPr sz="8160" kern="1200">
          <a:solidFill>
            <a:schemeClr val="tx1"/>
          </a:solidFill>
          <a:latin typeface="+mn-lt"/>
          <a:ea typeface="+mn-ea"/>
          <a:cs typeface="+mn-cs"/>
        </a:defRPr>
      </a:lvl2pPr>
      <a:lvl3pPr marL="3886200" indent="-777240" algn="l" defTabSz="3108960" rtl="0" eaLnBrk="1" latinLnBrk="0" hangingPunct="1">
        <a:lnSpc>
          <a:spcPct val="90000"/>
        </a:lnSpc>
        <a:spcBef>
          <a:spcPts val="1700"/>
        </a:spcBef>
        <a:buFont typeface="Arial" panose="020B0604020202020204" pitchFamily="34" charset="0"/>
        <a:buChar char="•"/>
        <a:defRPr sz="6800" kern="1200">
          <a:solidFill>
            <a:schemeClr val="tx1"/>
          </a:solidFill>
          <a:latin typeface="+mn-lt"/>
          <a:ea typeface="+mn-ea"/>
          <a:cs typeface="+mn-cs"/>
        </a:defRPr>
      </a:lvl3pPr>
      <a:lvl4pPr marL="544068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4pPr>
      <a:lvl5pPr marL="699516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5pPr>
      <a:lvl6pPr marL="854964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6pPr>
      <a:lvl7pPr marL="1010412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7pPr>
      <a:lvl8pPr marL="1165860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8pPr>
      <a:lvl9pPr marL="1321308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9pPr>
    </p:bodyStyle>
    <p:otherStyle>
      <a:defPPr>
        <a:defRPr lang="en-US"/>
      </a:defPPr>
      <a:lvl1pPr marL="0" algn="l" defTabSz="3108960" rtl="0" eaLnBrk="1" latinLnBrk="0" hangingPunct="1">
        <a:defRPr sz="6120" kern="1200">
          <a:solidFill>
            <a:schemeClr val="tx1"/>
          </a:solidFill>
          <a:latin typeface="+mn-lt"/>
          <a:ea typeface="+mn-ea"/>
          <a:cs typeface="+mn-cs"/>
        </a:defRPr>
      </a:lvl1pPr>
      <a:lvl2pPr marL="1554480" algn="l" defTabSz="3108960" rtl="0" eaLnBrk="1" latinLnBrk="0" hangingPunct="1">
        <a:defRPr sz="6120" kern="1200">
          <a:solidFill>
            <a:schemeClr val="tx1"/>
          </a:solidFill>
          <a:latin typeface="+mn-lt"/>
          <a:ea typeface="+mn-ea"/>
          <a:cs typeface="+mn-cs"/>
        </a:defRPr>
      </a:lvl2pPr>
      <a:lvl3pPr marL="3108960" algn="l" defTabSz="3108960" rtl="0" eaLnBrk="1" latinLnBrk="0" hangingPunct="1">
        <a:defRPr sz="6120" kern="1200">
          <a:solidFill>
            <a:schemeClr val="tx1"/>
          </a:solidFill>
          <a:latin typeface="+mn-lt"/>
          <a:ea typeface="+mn-ea"/>
          <a:cs typeface="+mn-cs"/>
        </a:defRPr>
      </a:lvl3pPr>
      <a:lvl4pPr marL="4663440" algn="l" defTabSz="3108960" rtl="0" eaLnBrk="1" latinLnBrk="0" hangingPunct="1">
        <a:defRPr sz="6120" kern="1200">
          <a:solidFill>
            <a:schemeClr val="tx1"/>
          </a:solidFill>
          <a:latin typeface="+mn-lt"/>
          <a:ea typeface="+mn-ea"/>
          <a:cs typeface="+mn-cs"/>
        </a:defRPr>
      </a:lvl4pPr>
      <a:lvl5pPr marL="6217920" algn="l" defTabSz="3108960" rtl="0" eaLnBrk="1" latinLnBrk="0" hangingPunct="1">
        <a:defRPr sz="6120" kern="1200">
          <a:solidFill>
            <a:schemeClr val="tx1"/>
          </a:solidFill>
          <a:latin typeface="+mn-lt"/>
          <a:ea typeface="+mn-ea"/>
          <a:cs typeface="+mn-cs"/>
        </a:defRPr>
      </a:lvl5pPr>
      <a:lvl6pPr marL="7772400" algn="l" defTabSz="3108960" rtl="0" eaLnBrk="1" latinLnBrk="0" hangingPunct="1">
        <a:defRPr sz="6120" kern="1200">
          <a:solidFill>
            <a:schemeClr val="tx1"/>
          </a:solidFill>
          <a:latin typeface="+mn-lt"/>
          <a:ea typeface="+mn-ea"/>
          <a:cs typeface="+mn-cs"/>
        </a:defRPr>
      </a:lvl6pPr>
      <a:lvl7pPr marL="9326880" algn="l" defTabSz="3108960" rtl="0" eaLnBrk="1" latinLnBrk="0" hangingPunct="1">
        <a:defRPr sz="6120" kern="1200">
          <a:solidFill>
            <a:schemeClr val="tx1"/>
          </a:solidFill>
          <a:latin typeface="+mn-lt"/>
          <a:ea typeface="+mn-ea"/>
          <a:cs typeface="+mn-cs"/>
        </a:defRPr>
      </a:lvl7pPr>
      <a:lvl8pPr marL="10881360" algn="l" defTabSz="3108960" rtl="0" eaLnBrk="1" latinLnBrk="0" hangingPunct="1">
        <a:defRPr sz="6120" kern="1200">
          <a:solidFill>
            <a:schemeClr val="tx1"/>
          </a:solidFill>
          <a:latin typeface="+mn-lt"/>
          <a:ea typeface="+mn-ea"/>
          <a:cs typeface="+mn-cs"/>
        </a:defRPr>
      </a:lvl8pPr>
      <a:lvl9pPr marL="12435840" algn="l" defTabSz="3108960" rtl="0" eaLnBrk="1" latinLnBrk="0" hangingPunct="1">
        <a:defRPr sz="61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qr-code-generato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Placeholder 2"/>
          <p:cNvSpPr txBox="1">
            <a:spLocks/>
          </p:cNvSpPr>
          <p:nvPr/>
        </p:nvSpPr>
        <p:spPr>
          <a:xfrm>
            <a:off x="1003483" y="27252836"/>
            <a:ext cx="29588909" cy="4067924"/>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marR="0" lvl="0" algn="l" defTabSz="1489146" rtl="0" eaLnBrk="1" fontAlgn="auto" latinLnBrk="0" hangingPunct="1">
              <a:lnSpc>
                <a:spcPct val="100000"/>
              </a:lnSpc>
              <a:spcBef>
                <a:spcPct val="20000"/>
              </a:spcBef>
              <a:spcAft>
                <a:spcPts val="0"/>
              </a:spcAft>
              <a:buClrTx/>
              <a:buSzTx/>
              <a:tabLst/>
              <a:defRPr/>
            </a:pPr>
            <a:endParaRPr lang="en-US" sz="2400" baseline="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marR="0" lvl="0" algn="l" defTabSz="1489146" rtl="0" eaLnBrk="1" fontAlgn="auto" latinLnBrk="0" hangingPunct="1">
              <a:lnSpc>
                <a:spcPct val="100000"/>
              </a:lnSpc>
              <a:spcBef>
                <a:spcPct val="20000"/>
              </a:spcBef>
              <a:spcAft>
                <a:spcPts val="0"/>
              </a:spcAft>
              <a:buClrTx/>
              <a:buSzTx/>
              <a:tabLst/>
              <a:defRPr/>
            </a:pPr>
            <a:endParaRPr lang="en-US" sz="2400" baseline="0" dirty="0">
              <a:latin typeface="Arial" panose="020B0604020202020204" pitchFamily="34" charset="0"/>
              <a:cs typeface="Arial" panose="020B0604020202020204" pitchFamily="34" charset="0"/>
            </a:endParaRPr>
          </a:p>
          <a:p>
            <a:pPr indent="-2495692">
              <a:spcBef>
                <a:spcPct val="20000"/>
              </a:spcBef>
              <a:defRPr/>
            </a:pPr>
            <a:endParaRPr lang="en-US" sz="2400" dirty="0">
              <a:latin typeface="Arial" panose="020B0604020202020204" pitchFamily="34" charset="0"/>
              <a:cs typeface="Arial" panose="020B0604020202020204" pitchFamily="34" charset="0"/>
            </a:endParaRPr>
          </a:p>
          <a:p>
            <a:pPr indent="-2495692">
              <a:spcBef>
                <a:spcPct val="20000"/>
              </a:spcBef>
              <a:defRPr/>
            </a:pPr>
            <a:endParaRPr lang="en-US" sz="2400" dirty="0">
              <a:latin typeface="Arial" panose="020B0604020202020204" pitchFamily="34" charset="0"/>
              <a:cs typeface="Arial" panose="020B0604020202020204" pitchFamily="34" charset="0"/>
            </a:endParaRPr>
          </a:p>
          <a:p>
            <a:pPr indent="-2495692">
              <a:spcBef>
                <a:spcPct val="20000"/>
              </a:spcBef>
              <a:defRPr/>
            </a:pPr>
            <a:endParaRPr lang="en-US" sz="2400" dirty="0">
              <a:latin typeface="Arial" panose="020B0604020202020204" pitchFamily="34" charset="0"/>
              <a:cs typeface="Arial" panose="020B0604020202020204" pitchFamily="34" charset="0"/>
            </a:endParaRPr>
          </a:p>
        </p:txBody>
      </p:sp>
      <p:sp>
        <p:nvSpPr>
          <p:cNvPr id="68" name="Text Placeholder 2"/>
          <p:cNvSpPr txBox="1">
            <a:spLocks/>
          </p:cNvSpPr>
          <p:nvPr/>
        </p:nvSpPr>
        <p:spPr>
          <a:xfrm>
            <a:off x="1003483" y="26002124"/>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rgbClr val="007D9D"/>
                </a:solidFill>
                <a:latin typeface="Arial" panose="020B0604020202020204" pitchFamily="34" charset="0"/>
                <a:cs typeface="Arial" panose="020B0604020202020204" pitchFamily="34" charset="0"/>
              </a:rPr>
              <a:t>METHODS</a:t>
            </a:r>
            <a:endParaRPr lang="en-US" sz="4800" b="1" dirty="0">
              <a:solidFill>
                <a:srgbClr val="8C1616"/>
              </a:solidFill>
              <a:latin typeface="Arial" panose="020B0604020202020204" pitchFamily="34" charset="0"/>
              <a:cs typeface="Arial" panose="020B0604020202020204" pitchFamily="34" charset="0"/>
            </a:endParaRPr>
          </a:p>
        </p:txBody>
      </p:sp>
      <p:graphicFrame>
        <p:nvGraphicFramePr>
          <p:cNvPr id="106" name="Table 105"/>
          <p:cNvGraphicFramePr>
            <a:graphicFrameLocks noGrp="1"/>
          </p:cNvGraphicFramePr>
          <p:nvPr>
            <p:extLst>
              <p:ext uri="{D42A27DB-BD31-4B8C-83A1-F6EECF244321}">
                <p14:modId xmlns:p14="http://schemas.microsoft.com/office/powerpoint/2010/main" val="743634849"/>
              </p:ext>
            </p:extLst>
          </p:nvPr>
        </p:nvGraphicFramePr>
        <p:xfrm>
          <a:off x="20277423" y="32068915"/>
          <a:ext cx="9179338" cy="4696147"/>
        </p:xfrm>
        <a:graphic>
          <a:graphicData uri="http://schemas.openxmlformats.org/drawingml/2006/table">
            <a:tbl>
              <a:tblPr/>
              <a:tblGrid>
                <a:gridCol w="4407180">
                  <a:extLst>
                    <a:ext uri="{9D8B030D-6E8A-4147-A177-3AD203B41FA5}">
                      <a16:colId xmlns:a16="http://schemas.microsoft.com/office/drawing/2014/main" val="20000"/>
                    </a:ext>
                  </a:extLst>
                </a:gridCol>
                <a:gridCol w="2485040">
                  <a:extLst>
                    <a:ext uri="{9D8B030D-6E8A-4147-A177-3AD203B41FA5}">
                      <a16:colId xmlns:a16="http://schemas.microsoft.com/office/drawing/2014/main" val="20001"/>
                    </a:ext>
                  </a:extLst>
                </a:gridCol>
                <a:gridCol w="2287118">
                  <a:extLst>
                    <a:ext uri="{9D8B030D-6E8A-4147-A177-3AD203B41FA5}">
                      <a16:colId xmlns:a16="http://schemas.microsoft.com/office/drawing/2014/main" val="20002"/>
                    </a:ext>
                  </a:extLst>
                </a:gridCol>
              </a:tblGrid>
              <a:tr h="843661">
                <a:tc>
                  <a:txBody>
                    <a:bodyPr/>
                    <a:lstStyle/>
                    <a:p>
                      <a:pPr algn="l" fontAlgn="ctr"/>
                      <a:endParaRPr lang="en-US" sz="2300" b="1" i="0" u="none" strike="noStrike" dirty="0">
                        <a:solidFill>
                          <a:srgbClr val="FFFFFF"/>
                        </a:solidFill>
                        <a:effectLst/>
                        <a:latin typeface="Arial" panose="020B0604020202020204" pitchFamily="34" charset="0"/>
                        <a:cs typeface="Arial" panose="020B0604020202020204" pitchFamily="34" charset="0"/>
                      </a:endParaRPr>
                    </a:p>
                  </a:txBody>
                  <a:tcPr marL="252154" marR="21013" marT="21013"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D9D"/>
                    </a:solidFill>
                  </a:tcPr>
                </a:tc>
                <a:tc>
                  <a:txBody>
                    <a:bodyPr/>
                    <a:lstStyle/>
                    <a:p>
                      <a:pPr algn="ctr" fontAlgn="ctr"/>
                      <a:r>
                        <a:rPr lang="pt-BR" sz="2300" b="1" i="0" u="none" strike="noStrike" dirty="0">
                          <a:solidFill>
                            <a:srgbClr val="FFFFFF"/>
                          </a:solidFill>
                          <a:effectLst/>
                          <a:latin typeface="Arial" panose="020B0604020202020204" pitchFamily="34" charset="0"/>
                          <a:cs typeface="Arial" panose="020B0604020202020204" pitchFamily="34" charset="0"/>
                        </a:rPr>
                        <a:t>Beira, </a:t>
                      </a:r>
                      <a:br>
                        <a:rPr lang="pt-BR" sz="2300" b="1" i="0" u="none" strike="noStrike" dirty="0">
                          <a:solidFill>
                            <a:srgbClr val="FFFFFF"/>
                          </a:solidFill>
                          <a:effectLst/>
                          <a:latin typeface="Arial" panose="020B0604020202020204" pitchFamily="34" charset="0"/>
                          <a:cs typeface="Arial" panose="020B0604020202020204" pitchFamily="34" charset="0"/>
                        </a:rPr>
                      </a:br>
                      <a:r>
                        <a:rPr lang="pt-BR" sz="2300" b="1" i="0" u="none" strike="noStrike" dirty="0" err="1">
                          <a:solidFill>
                            <a:srgbClr val="FFFFFF"/>
                          </a:solidFill>
                          <a:effectLst/>
                          <a:latin typeface="Arial" panose="020B0604020202020204" pitchFamily="34" charset="0"/>
                          <a:cs typeface="Arial" panose="020B0604020202020204" pitchFamily="34" charset="0"/>
                        </a:rPr>
                        <a:t>Sofala</a:t>
                      </a:r>
                      <a:r>
                        <a:rPr lang="pt-BR" sz="2300" b="1" i="0" u="none" strike="noStrike" dirty="0">
                          <a:solidFill>
                            <a:srgbClr val="FFFFFF"/>
                          </a:solidFill>
                          <a:effectLst/>
                          <a:latin typeface="Arial" panose="020B0604020202020204" pitchFamily="34" charset="0"/>
                          <a:cs typeface="Arial" panose="020B0604020202020204" pitchFamily="34" charset="0"/>
                        </a:rPr>
                        <a:t> </a:t>
                      </a:r>
                      <a:r>
                        <a:rPr lang="pt-BR" sz="2300" b="1" i="0" u="none" strike="noStrike" dirty="0" err="1">
                          <a:solidFill>
                            <a:srgbClr val="FFFFFF"/>
                          </a:solidFill>
                          <a:effectLst/>
                          <a:latin typeface="Arial" panose="020B0604020202020204" pitchFamily="34" charset="0"/>
                          <a:cs typeface="Arial" panose="020B0604020202020204" pitchFamily="34" charset="0"/>
                        </a:rPr>
                        <a:t>Province</a:t>
                      </a:r>
                      <a:endParaRPr lang="pt-BR" sz="2300" b="1" i="0" u="none" strike="noStrike" dirty="0">
                        <a:solidFill>
                          <a:srgbClr val="FFFFFF"/>
                        </a:solidFill>
                        <a:effectLst/>
                        <a:latin typeface="Arial" panose="020B0604020202020204" pitchFamily="34" charset="0"/>
                        <a:cs typeface="Arial" panose="020B0604020202020204" pitchFamily="34" charset="0"/>
                      </a:endParaRPr>
                    </a:p>
                  </a:txBody>
                  <a:tcPr marL="21013" marR="21013" marT="2101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D9D"/>
                    </a:solidFill>
                  </a:tcPr>
                </a:tc>
                <a:tc>
                  <a:txBody>
                    <a:bodyPr/>
                    <a:lstStyle/>
                    <a:p>
                      <a:pPr algn="ctr" fontAlgn="ctr"/>
                      <a:r>
                        <a:rPr lang="is-IS" sz="2300" b="1" i="0" u="none" strike="noStrike" dirty="0">
                          <a:solidFill>
                            <a:srgbClr val="FFFFFF"/>
                          </a:solidFill>
                          <a:effectLst/>
                          <a:latin typeface="Arial" panose="020B0604020202020204" pitchFamily="34" charset="0"/>
                          <a:cs typeface="Arial" panose="020B0604020202020204" pitchFamily="34" charset="0"/>
                        </a:rPr>
                        <a:t>Chókwè, </a:t>
                      </a:r>
                      <a:br>
                        <a:rPr lang="is-IS" sz="2300" b="1" i="0" u="none" strike="noStrike" dirty="0">
                          <a:solidFill>
                            <a:srgbClr val="FFFFFF"/>
                          </a:solidFill>
                          <a:effectLst/>
                          <a:latin typeface="Arial" panose="020B0604020202020204" pitchFamily="34" charset="0"/>
                          <a:cs typeface="Arial" panose="020B0604020202020204" pitchFamily="34" charset="0"/>
                        </a:rPr>
                      </a:br>
                      <a:r>
                        <a:rPr lang="is-IS" sz="2300" b="1" i="0" u="none" strike="noStrike" dirty="0">
                          <a:solidFill>
                            <a:srgbClr val="FFFFFF"/>
                          </a:solidFill>
                          <a:effectLst/>
                          <a:latin typeface="Arial" panose="020B0604020202020204" pitchFamily="34" charset="0"/>
                          <a:cs typeface="Arial" panose="020B0604020202020204" pitchFamily="34" charset="0"/>
                        </a:rPr>
                        <a:t>Gaza Province</a:t>
                      </a:r>
                    </a:p>
                  </a:txBody>
                  <a:tcPr marL="21013" marR="21013" marT="21013"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007D9D"/>
                    </a:solidFill>
                  </a:tcPr>
                </a:tc>
                <a:extLst>
                  <a:ext uri="{0D108BD9-81ED-4DB2-BD59-A6C34878D82A}">
                    <a16:rowId xmlns:a16="http://schemas.microsoft.com/office/drawing/2014/main" val="10000"/>
                  </a:ext>
                </a:extLst>
              </a:tr>
              <a:tr h="517189">
                <a:tc>
                  <a:txBody>
                    <a:bodyPr/>
                    <a:lstStyle/>
                    <a:p>
                      <a:pPr algn="l" fontAlgn="ctr"/>
                      <a:r>
                        <a:rPr lang="en-US" sz="2300" b="0" i="0" u="none" strike="noStrike" dirty="0">
                          <a:solidFill>
                            <a:srgbClr val="000000"/>
                          </a:solidFill>
                          <a:effectLst/>
                          <a:latin typeface="Arial" panose="020B0604020202020204" pitchFamily="34" charset="0"/>
                          <a:cs typeface="Arial" panose="020B0604020202020204" pitchFamily="34" charset="0"/>
                        </a:rPr>
                        <a:t> </a:t>
                      </a:r>
                    </a:p>
                  </a:txBody>
                  <a:tcPr marL="252154" marR="21013" marT="21013"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300" b="0" i="0" u="none" strike="noStrike" dirty="0">
                          <a:solidFill>
                            <a:srgbClr val="000000"/>
                          </a:solidFill>
                          <a:effectLst/>
                          <a:latin typeface="Arial" panose="020B0604020202020204" pitchFamily="34" charset="0"/>
                          <a:cs typeface="Arial" panose="020B0604020202020204" pitchFamily="34" charset="0"/>
                        </a:rPr>
                        <a:t>(N=706)</a:t>
                      </a:r>
                    </a:p>
                  </a:txBody>
                  <a:tcPr marL="21013" marR="21013" marT="2101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300" b="0" i="0" u="none" strike="noStrike" dirty="0">
                          <a:solidFill>
                            <a:srgbClr val="000000"/>
                          </a:solidFill>
                          <a:effectLst/>
                          <a:latin typeface="Arial" panose="020B0604020202020204" pitchFamily="34" charset="0"/>
                          <a:cs typeface="Arial" panose="020B0604020202020204" pitchFamily="34" charset="0"/>
                        </a:rPr>
                        <a:t>(N=476)</a:t>
                      </a:r>
                    </a:p>
                  </a:txBody>
                  <a:tcPr marL="21013" marR="21013" marT="21013"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val="10001"/>
                  </a:ext>
                </a:extLst>
              </a:tr>
              <a:tr h="1393172">
                <a:tc>
                  <a:txBody>
                    <a:bodyPr/>
                    <a:lstStyle/>
                    <a:p>
                      <a:pPr algn="l" fontAlgn="ctr"/>
                      <a:r>
                        <a:rPr lang="en-US" sz="2300" b="0" i="0" u="none" strike="noStrike" dirty="0">
                          <a:solidFill>
                            <a:srgbClr val="000000"/>
                          </a:solidFill>
                          <a:effectLst/>
                          <a:latin typeface="Arial" panose="020B0604020202020204" pitchFamily="34" charset="0"/>
                          <a:cs typeface="Arial" panose="020B0604020202020204" pitchFamily="34" charset="0"/>
                        </a:rPr>
                        <a:t>HIV prevalence </a:t>
                      </a:r>
                      <a:br>
                        <a:rPr lang="en-US" sz="2300" b="0" i="0" u="none" strike="noStrike" dirty="0">
                          <a:solidFill>
                            <a:srgbClr val="000000"/>
                          </a:solidFill>
                          <a:effectLst/>
                          <a:latin typeface="Arial" panose="020B0604020202020204" pitchFamily="34" charset="0"/>
                          <a:cs typeface="Arial" panose="020B0604020202020204" pitchFamily="34" charset="0"/>
                        </a:rPr>
                      </a:br>
                      <a:r>
                        <a:rPr lang="en-US" sz="2300" b="0" i="0" u="none" strike="noStrike" dirty="0">
                          <a:solidFill>
                            <a:srgbClr val="000000"/>
                          </a:solidFill>
                          <a:effectLst/>
                          <a:latin typeface="Arial" panose="020B0604020202020204" pitchFamily="34" charset="0"/>
                          <a:cs typeface="Arial" panose="020B0604020202020204" pitchFamily="34" charset="0"/>
                        </a:rPr>
                        <a:t>(% and 95% </a:t>
                      </a:r>
                      <a:br>
                        <a:rPr lang="en-US" sz="2300" b="0" i="0" u="none" strike="noStrike" dirty="0">
                          <a:solidFill>
                            <a:srgbClr val="000000"/>
                          </a:solidFill>
                          <a:effectLst/>
                          <a:latin typeface="Arial" panose="020B0604020202020204" pitchFamily="34" charset="0"/>
                          <a:cs typeface="Arial" panose="020B0604020202020204" pitchFamily="34" charset="0"/>
                        </a:rPr>
                      </a:br>
                      <a:r>
                        <a:rPr lang="en-US" sz="2300" b="0" i="0" u="none" strike="noStrike" dirty="0">
                          <a:solidFill>
                            <a:srgbClr val="000000"/>
                          </a:solidFill>
                          <a:effectLst/>
                          <a:latin typeface="Arial" panose="020B0604020202020204" pitchFamily="34" charset="0"/>
                          <a:cs typeface="Arial" panose="020B0604020202020204" pitchFamily="34" charset="0"/>
                        </a:rPr>
                        <a:t>confidence interval)</a:t>
                      </a:r>
                    </a:p>
                  </a:txBody>
                  <a:tcPr marL="252154" marR="21013" marT="21013"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300" b="0" i="0" u="none" strike="noStrike" dirty="0">
                          <a:solidFill>
                            <a:srgbClr val="000000"/>
                          </a:solidFill>
                          <a:effectLst/>
                          <a:latin typeface="Arial" panose="020B0604020202020204" pitchFamily="34" charset="0"/>
                          <a:cs typeface="Arial" panose="020B0604020202020204" pitchFamily="34" charset="0"/>
                        </a:rPr>
                        <a:t>35.7% </a:t>
                      </a:r>
                      <a:br>
                        <a:rPr lang="en-US" sz="2300" b="0" i="0" u="none" strike="noStrike" dirty="0">
                          <a:solidFill>
                            <a:srgbClr val="000000"/>
                          </a:solidFill>
                          <a:effectLst/>
                          <a:latin typeface="Arial" panose="020B0604020202020204" pitchFamily="34" charset="0"/>
                          <a:cs typeface="Arial" panose="020B0604020202020204" pitchFamily="34" charset="0"/>
                        </a:rPr>
                      </a:br>
                      <a:r>
                        <a:rPr lang="en-US" sz="2300" b="0" i="0" u="none" strike="noStrike" dirty="0">
                          <a:solidFill>
                            <a:srgbClr val="000000"/>
                          </a:solidFill>
                          <a:effectLst/>
                          <a:latin typeface="Arial" panose="020B0604020202020204" pitchFamily="34" charset="0"/>
                          <a:cs typeface="Arial" panose="020B0604020202020204" pitchFamily="34" charset="0"/>
                        </a:rPr>
                        <a:t>(32.2–39.4)</a:t>
                      </a:r>
                    </a:p>
                  </a:txBody>
                  <a:tcPr marL="21013" marR="21013" marT="2101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300" b="0" i="0" u="none" strike="noStrike" dirty="0">
                          <a:solidFill>
                            <a:srgbClr val="000000"/>
                          </a:solidFill>
                          <a:effectLst/>
                          <a:latin typeface="Arial" panose="020B0604020202020204" pitchFamily="34" charset="0"/>
                          <a:cs typeface="Arial" panose="020B0604020202020204" pitchFamily="34" charset="0"/>
                        </a:rPr>
                        <a:t>35.3% </a:t>
                      </a:r>
                      <a:br>
                        <a:rPr lang="en-US" sz="2300" b="0" i="0" u="none" strike="noStrike" dirty="0">
                          <a:solidFill>
                            <a:srgbClr val="000000"/>
                          </a:solidFill>
                          <a:effectLst/>
                          <a:latin typeface="Arial" panose="020B0604020202020204" pitchFamily="34" charset="0"/>
                          <a:cs typeface="Arial" panose="020B0604020202020204" pitchFamily="34" charset="0"/>
                        </a:rPr>
                      </a:br>
                      <a:r>
                        <a:rPr lang="en-US" sz="2300" b="0" i="0" u="none" strike="noStrike" dirty="0">
                          <a:solidFill>
                            <a:srgbClr val="000000"/>
                          </a:solidFill>
                          <a:effectLst/>
                          <a:latin typeface="Arial" panose="020B0604020202020204" pitchFamily="34" charset="0"/>
                          <a:cs typeface="Arial" panose="020B0604020202020204" pitchFamily="34" charset="0"/>
                        </a:rPr>
                        <a:t>(31.0–39.8)</a:t>
                      </a:r>
                    </a:p>
                  </a:txBody>
                  <a:tcPr marL="21013" marR="21013" marT="21013"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535836">
                <a:tc>
                  <a:txBody>
                    <a:bodyPr/>
                    <a:lstStyle/>
                    <a:p>
                      <a:pPr algn="l" fontAlgn="ctr"/>
                      <a:r>
                        <a:rPr lang="en-US" sz="2300" b="0" i="0" u="none" strike="noStrike">
                          <a:solidFill>
                            <a:srgbClr val="000000"/>
                          </a:solidFill>
                          <a:effectLst/>
                          <a:latin typeface="Arial" panose="020B0604020202020204" pitchFamily="34" charset="0"/>
                          <a:cs typeface="Arial" panose="020B0604020202020204" pitchFamily="34" charset="0"/>
                        </a:rPr>
                        <a:t>Hispanic Ethnicity</a:t>
                      </a:r>
                    </a:p>
                  </a:txBody>
                  <a:tcPr marL="252154" marR="21013" marT="21013"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300" b="0" i="0" u="none" strike="noStrike">
                          <a:solidFill>
                            <a:srgbClr val="000000"/>
                          </a:solidFill>
                          <a:effectLst/>
                          <a:latin typeface="Arial" panose="020B0604020202020204" pitchFamily="34" charset="0"/>
                          <a:cs typeface="Arial" panose="020B0604020202020204" pitchFamily="34" charset="0"/>
                        </a:rPr>
                        <a:t>88%</a:t>
                      </a:r>
                    </a:p>
                  </a:txBody>
                  <a:tcPr marL="21013" marR="21013" marT="2101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300" b="0" i="0" u="none" strike="noStrike">
                          <a:solidFill>
                            <a:srgbClr val="000000"/>
                          </a:solidFill>
                          <a:effectLst/>
                          <a:latin typeface="Arial" panose="020B0604020202020204" pitchFamily="34" charset="0"/>
                          <a:cs typeface="Arial" panose="020B0604020202020204" pitchFamily="34" charset="0"/>
                        </a:rPr>
                        <a:t>12%</a:t>
                      </a:r>
                    </a:p>
                  </a:txBody>
                  <a:tcPr marL="21013" marR="21013" marT="21013"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562628">
                <a:tc>
                  <a:txBody>
                    <a:bodyPr/>
                    <a:lstStyle/>
                    <a:p>
                      <a:pPr algn="l" fontAlgn="ctr"/>
                      <a:r>
                        <a:rPr lang="en-US" sz="2300" b="0" i="0" u="none" strike="noStrike">
                          <a:solidFill>
                            <a:srgbClr val="000000"/>
                          </a:solidFill>
                          <a:effectLst/>
                          <a:latin typeface="Arial" panose="020B0604020202020204" pitchFamily="34" charset="0"/>
                          <a:cs typeface="Arial" panose="020B0604020202020204" pitchFamily="34" charset="0"/>
                        </a:rPr>
                        <a:t>Single Relationship Status</a:t>
                      </a:r>
                    </a:p>
                  </a:txBody>
                  <a:tcPr marL="252154" marR="21013" marT="21013"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300" b="0" i="0" u="none" strike="noStrike">
                          <a:solidFill>
                            <a:srgbClr val="000000"/>
                          </a:solidFill>
                          <a:effectLst/>
                          <a:latin typeface="Arial" panose="020B0604020202020204" pitchFamily="34" charset="0"/>
                          <a:cs typeface="Arial" panose="020B0604020202020204" pitchFamily="34" charset="0"/>
                        </a:rPr>
                        <a:t>31%</a:t>
                      </a:r>
                    </a:p>
                  </a:txBody>
                  <a:tcPr marL="21013" marR="21013" marT="2101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300" b="0" i="0" u="none" strike="noStrike" dirty="0">
                          <a:solidFill>
                            <a:srgbClr val="000000"/>
                          </a:solidFill>
                          <a:effectLst/>
                          <a:latin typeface="Arial" panose="020B0604020202020204" pitchFamily="34" charset="0"/>
                          <a:cs typeface="Arial" panose="020B0604020202020204" pitchFamily="34" charset="0"/>
                        </a:rPr>
                        <a:t>37%</a:t>
                      </a:r>
                    </a:p>
                  </a:txBody>
                  <a:tcPr marL="21013" marR="21013" marT="21013"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843661">
                <a:tc>
                  <a:txBody>
                    <a:bodyPr/>
                    <a:lstStyle/>
                    <a:p>
                      <a:pPr algn="l" fontAlgn="ctr"/>
                      <a:r>
                        <a:rPr lang="en-US" sz="2300" b="0" i="0" u="none" strike="noStrike" dirty="0">
                          <a:solidFill>
                            <a:srgbClr val="000000"/>
                          </a:solidFill>
                          <a:effectLst/>
                          <a:latin typeface="Arial" panose="020B0604020202020204" pitchFamily="34" charset="0"/>
                          <a:cs typeface="Arial" panose="020B0604020202020204" pitchFamily="34" charset="0"/>
                        </a:rPr>
                        <a:t>Unemployed in </a:t>
                      </a:r>
                      <a:br>
                        <a:rPr lang="en-US" sz="2300" b="0" i="0" u="none" strike="noStrike" dirty="0">
                          <a:solidFill>
                            <a:srgbClr val="000000"/>
                          </a:solidFill>
                          <a:effectLst/>
                          <a:latin typeface="Arial" panose="020B0604020202020204" pitchFamily="34" charset="0"/>
                          <a:cs typeface="Arial" panose="020B0604020202020204" pitchFamily="34" charset="0"/>
                        </a:rPr>
                      </a:br>
                      <a:r>
                        <a:rPr lang="en-US" sz="2300" b="0" i="0" u="none" strike="noStrike" dirty="0">
                          <a:solidFill>
                            <a:srgbClr val="000000"/>
                          </a:solidFill>
                          <a:effectLst/>
                          <a:latin typeface="Arial" panose="020B0604020202020204" pitchFamily="34" charset="0"/>
                          <a:cs typeface="Arial" panose="020B0604020202020204" pitchFamily="34" charset="0"/>
                        </a:rPr>
                        <a:t>Past 12 Months</a:t>
                      </a:r>
                    </a:p>
                  </a:txBody>
                  <a:tcPr marL="252154" marR="21013" marT="21013"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300" b="0" i="0" u="none" strike="noStrike" dirty="0">
                          <a:solidFill>
                            <a:srgbClr val="000000"/>
                          </a:solidFill>
                          <a:effectLst/>
                          <a:latin typeface="Arial" panose="020B0604020202020204" pitchFamily="34" charset="0"/>
                          <a:cs typeface="Arial" panose="020B0604020202020204" pitchFamily="34" charset="0"/>
                        </a:rPr>
                        <a:t>14%</a:t>
                      </a:r>
                    </a:p>
                  </a:txBody>
                  <a:tcPr marL="21013" marR="21013" marT="21013"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300" b="0" i="0" u="none" strike="noStrike" dirty="0">
                          <a:solidFill>
                            <a:srgbClr val="000000"/>
                          </a:solidFill>
                          <a:effectLst/>
                          <a:latin typeface="Arial" panose="020B0604020202020204" pitchFamily="34" charset="0"/>
                          <a:cs typeface="Arial" panose="020B0604020202020204" pitchFamily="34" charset="0"/>
                        </a:rPr>
                        <a:t>25%</a:t>
                      </a:r>
                    </a:p>
                  </a:txBody>
                  <a:tcPr marL="21013" marR="21013" marT="21013"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107" name="TextBox 106"/>
          <p:cNvSpPr txBox="1"/>
          <p:nvPr/>
        </p:nvSpPr>
        <p:spPr>
          <a:xfrm>
            <a:off x="20186630" y="31421818"/>
            <a:ext cx="4283737"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TABLE 1. </a:t>
            </a:r>
            <a:r>
              <a:rPr lang="en-US" sz="2000" dirty="0">
                <a:latin typeface="Arial" panose="020B0604020202020204" pitchFamily="34" charset="0"/>
                <a:cs typeface="Arial" panose="020B0604020202020204" pitchFamily="34" charset="0"/>
              </a:rPr>
              <a:t>Example table from Excel</a:t>
            </a:r>
          </a:p>
        </p:txBody>
      </p:sp>
      <p:sp>
        <p:nvSpPr>
          <p:cNvPr id="118" name="Text Placeholder 2"/>
          <p:cNvSpPr txBox="1">
            <a:spLocks/>
          </p:cNvSpPr>
          <p:nvPr/>
        </p:nvSpPr>
        <p:spPr>
          <a:xfrm>
            <a:off x="1003483" y="32515824"/>
            <a:ext cx="18703185" cy="3476993"/>
          </a:xfrm>
          <a:prstGeom prst="rect">
            <a:avLst/>
          </a:prstGeom>
        </p:spPr>
        <p:txBody>
          <a:bodyPr vert="horz" wrap="square" lIns="297829" tIns="148915" rIns="297829" bIns="148915" rtlCol="0">
            <a:spAutoFit/>
          </a:bodyPr>
          <a:lstStyle/>
          <a:p>
            <a:pPr lvl="0">
              <a:spcBef>
                <a:spcPct val="20000"/>
              </a:spcBef>
              <a:defRPr/>
            </a:pPr>
            <a:r>
              <a:rPr lang="en-US" sz="2400" b="1" cap="all" dirty="0">
                <a:latin typeface="Arial" panose="020B0604020202020204" pitchFamily="34" charset="0"/>
                <a:cs typeface="Arial" panose="020B0604020202020204" pitchFamily="34" charset="0"/>
              </a:rPr>
              <a:t>A Subheading Looks Like This</a:t>
            </a:r>
          </a:p>
          <a:p>
            <a:pPr>
              <a:spcBef>
                <a:spcPct val="20000"/>
              </a:spcBef>
              <a:defRPr/>
            </a:pPr>
            <a:r>
              <a:rPr lang="en-US" sz="2400" dirty="0" err="1">
                <a:latin typeface="Arial" panose="020B0604020202020204" pitchFamily="34" charset="0"/>
                <a:cs typeface="Arial" panose="020B0604020202020204" pitchFamily="34" charset="0"/>
              </a:rPr>
              <a:t>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ipsum</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gravida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pharetra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convallis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libero</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a:t>
            </a:r>
          </a:p>
        </p:txBody>
      </p:sp>
      <p:sp>
        <p:nvSpPr>
          <p:cNvPr id="45" name="Text Placeholder 2"/>
          <p:cNvSpPr txBox="1">
            <a:spLocks/>
          </p:cNvSpPr>
          <p:nvPr/>
        </p:nvSpPr>
        <p:spPr>
          <a:xfrm>
            <a:off x="715771" y="44011772"/>
            <a:ext cx="8712758" cy="985470"/>
          </a:xfrm>
          <a:prstGeom prst="rect">
            <a:avLst/>
          </a:prstGeom>
        </p:spPr>
        <p:txBody>
          <a:bodyPr vert="horz" lIns="387181" tIns="193591" rIns="387181" bIns="193591" rtlCol="0">
            <a:noAutofit/>
          </a:bodyPr>
          <a:lstStyle/>
          <a:p>
            <a:pPr algn="just" defTabSz="1935890">
              <a:spcBef>
                <a:spcPct val="20000"/>
              </a:spcBef>
              <a:defRPr/>
            </a:pPr>
            <a:r>
              <a:rPr lang="en-US" sz="4800" b="1" cap="all" dirty="0">
                <a:solidFill>
                  <a:srgbClr val="007D9D"/>
                </a:solidFill>
                <a:latin typeface="Arial"/>
                <a:cs typeface="Arial"/>
              </a:rPr>
              <a:t>ACKNOWLEDGMENTS</a:t>
            </a:r>
          </a:p>
        </p:txBody>
      </p:sp>
      <p:sp>
        <p:nvSpPr>
          <p:cNvPr id="46" name="Text Placeholder 2"/>
          <p:cNvSpPr txBox="1">
            <a:spLocks/>
          </p:cNvSpPr>
          <p:nvPr/>
        </p:nvSpPr>
        <p:spPr>
          <a:xfrm>
            <a:off x="689084" y="45356920"/>
            <a:ext cx="29511810" cy="1543586"/>
          </a:xfrm>
          <a:prstGeom prst="rect">
            <a:avLst/>
          </a:prstGeom>
        </p:spPr>
        <p:txBody>
          <a:bodyPr vert="horz" wrap="square" lIns="387181" tIns="193591" rIns="387181" bIns="193591" rtlCol="0">
            <a:spAutoFit/>
          </a:bodyPr>
          <a:lstStyle/>
          <a:p>
            <a:pPr>
              <a:spcBef>
                <a:spcPts val="499"/>
              </a:spcBef>
            </a:pPr>
            <a:r>
              <a:rPr lang="en-US" sz="1560" dirty="0">
                <a:latin typeface="Arial" panose="020B0604020202020204" pitchFamily="34" charset="0"/>
                <a:cs typeface="Arial" panose="020B0604020202020204" pitchFamily="34" charset="0"/>
              </a:rPr>
              <a:t>Acknowledgments here</a:t>
            </a:r>
          </a:p>
          <a:p>
            <a:pPr>
              <a:spcBef>
                <a:spcPts val="499"/>
              </a:spcBef>
            </a:pPr>
            <a:r>
              <a:rPr lang="en-US" sz="1560" dirty="0">
                <a:latin typeface="Arial" panose="020B0604020202020204" pitchFamily="34" charset="0"/>
                <a:cs typeface="Arial" panose="020B0604020202020204" pitchFamily="34" charset="0"/>
              </a:rPr>
              <a:t>Acknowledgments here</a:t>
            </a:r>
          </a:p>
          <a:p>
            <a:pPr>
              <a:spcBef>
                <a:spcPts val="499"/>
              </a:spcBef>
            </a:pPr>
            <a:r>
              <a:rPr lang="en-US" sz="1560" dirty="0">
                <a:latin typeface="Arial" panose="020B0604020202020204" pitchFamily="34" charset="0"/>
                <a:cs typeface="Arial" panose="020B0604020202020204" pitchFamily="34" charset="0"/>
              </a:rPr>
              <a:t>Acknowledgments here</a:t>
            </a:r>
          </a:p>
          <a:p>
            <a:pPr>
              <a:spcBef>
                <a:spcPts val="499"/>
              </a:spcBef>
            </a:pPr>
            <a:endParaRPr lang="en-US" sz="1560" dirty="0">
              <a:latin typeface="Arial" panose="020B0604020202020204" pitchFamily="34" charset="0"/>
              <a:cs typeface="Arial" panose="020B0604020202020204" pitchFamily="34" charset="0"/>
            </a:endParaRPr>
          </a:p>
        </p:txBody>
      </p:sp>
      <p:sp>
        <p:nvSpPr>
          <p:cNvPr id="47" name="Text Placeholder 2">
            <a:extLst>
              <a:ext uri="{FF2B5EF4-FFF2-40B4-BE49-F238E27FC236}">
                <a16:creationId xmlns:a16="http://schemas.microsoft.com/office/drawing/2014/main" id="{19A8E024-423C-4013-99B9-0C415BCAB8D8}"/>
              </a:ext>
            </a:extLst>
          </p:cNvPr>
          <p:cNvSpPr txBox="1">
            <a:spLocks/>
          </p:cNvSpPr>
          <p:nvPr/>
        </p:nvSpPr>
        <p:spPr>
          <a:xfrm>
            <a:off x="9428529" y="47628784"/>
            <a:ext cx="16911046" cy="1408734"/>
          </a:xfrm>
          <a:prstGeom prst="rect">
            <a:avLst/>
          </a:prstGeom>
        </p:spPr>
        <p:txBody>
          <a:bodyPr vert="horz" wrap="square" lIns="297829" tIns="148915" rIns="297829" bIns="148915" rtlCol="0">
            <a:spAutoFit/>
          </a:bodyPr>
          <a:lstStyle/>
          <a:p>
            <a:pPr lvl="0"/>
            <a:r>
              <a:rPr lang="en-US" dirty="0"/>
              <a:t>Overall support for the HIV Prevention Trials Network (HPTN) is provided by the National Institute of Allergy and Infectious Diseases (NIAID), Office of the Director (OD), National Institutes of Health (NIH), National Institute on Drug Abuse (NIDA), the National Institute of Mental Health (NIMH), and the Eunice Kennedy Shriver National Institute of Child Health and Human Development (NICHD) under Award Numbers UM1AI068619-15 (HPTN Leadership and Operations Center), UM1AI068617-15 (HPTN Statistical and Data Management Center), and UM1AI068613-15 (HPTN Laboratory Center).</a:t>
            </a:r>
          </a:p>
        </p:txBody>
      </p:sp>
      <p:sp>
        <p:nvSpPr>
          <p:cNvPr id="53" name="TextBox 52">
            <a:extLst>
              <a:ext uri="{FF2B5EF4-FFF2-40B4-BE49-F238E27FC236}">
                <a16:creationId xmlns:a16="http://schemas.microsoft.com/office/drawing/2014/main" id="{B9EB180D-71BB-4CD0-9796-1CD5FDECF87E}"/>
              </a:ext>
            </a:extLst>
          </p:cNvPr>
          <p:cNvSpPr txBox="1"/>
          <p:nvPr/>
        </p:nvSpPr>
        <p:spPr>
          <a:xfrm>
            <a:off x="1599713" y="15761524"/>
            <a:ext cx="15657632" cy="8956298"/>
          </a:xfrm>
          <a:prstGeom prst="rect">
            <a:avLst/>
          </a:prstGeom>
          <a:noFill/>
        </p:spPr>
        <p:txBody>
          <a:bodyPr wrap="square" rtlCol="0">
            <a:spAutoFit/>
          </a:bodyPr>
          <a:lstStyle/>
          <a:p>
            <a:r>
              <a:rPr lang="en-US" sz="96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your study in this shaded box to give attendees a quick understanding of the study. Emphasize important words with bold or </a:t>
            </a:r>
            <a:r>
              <a:rPr lang="en-US" sz="96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96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6600" b="1" dirty="0">
              <a:solidFill>
                <a:schemeClr val="bg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B5B1135A-0F1E-4765-A80A-E6429E467534}"/>
              </a:ext>
            </a:extLst>
          </p:cNvPr>
          <p:cNvSpPr/>
          <p:nvPr/>
        </p:nvSpPr>
        <p:spPr>
          <a:xfrm>
            <a:off x="18752718" y="16884779"/>
            <a:ext cx="11090259" cy="6851301"/>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latin typeface="Arial" panose="020B0604020202020204" pitchFamily="34" charset="0"/>
                <a:cs typeface="Arial" panose="020B0604020202020204" pitchFamily="34" charset="0"/>
              </a:rPr>
              <a:t>If you have a QR code, include it here. Link the QR code to the poster PDF or abstract URL</a:t>
            </a:r>
          </a:p>
          <a:p>
            <a:pPr algn="ctr"/>
            <a:r>
              <a:rPr lang="en-US" sz="6000" dirty="0">
                <a:hlinkClick r:id="rId3"/>
              </a:rPr>
              <a:t>https://www.qr-code-generator.com/</a:t>
            </a:r>
            <a:endParaRPr lang="en-US" sz="6000" dirty="0">
              <a:latin typeface="Arial" panose="020B0604020202020204" pitchFamily="34" charset="0"/>
              <a:cs typeface="Arial" panose="020B0604020202020204" pitchFamily="34" charset="0"/>
            </a:endParaRPr>
          </a:p>
        </p:txBody>
      </p:sp>
      <p:sp>
        <p:nvSpPr>
          <p:cNvPr id="54" name="Text Placeholder 2">
            <a:extLst>
              <a:ext uri="{FF2B5EF4-FFF2-40B4-BE49-F238E27FC236}">
                <a16:creationId xmlns:a16="http://schemas.microsoft.com/office/drawing/2014/main" id="{64416EEC-BF65-4E2C-8190-CA6A2E5A7643}"/>
              </a:ext>
            </a:extLst>
          </p:cNvPr>
          <p:cNvSpPr txBox="1">
            <a:spLocks/>
          </p:cNvSpPr>
          <p:nvPr/>
        </p:nvSpPr>
        <p:spPr>
          <a:xfrm>
            <a:off x="945142" y="31070105"/>
            <a:ext cx="6216996" cy="1302274"/>
          </a:xfrm>
          <a:prstGeom prst="rect">
            <a:avLst/>
          </a:prstGeom>
        </p:spPr>
        <p:txBody>
          <a:bodyPr vert="horz" lIns="297829" tIns="148915" rIns="297829" bIns="148915" rtlCol="0">
            <a:normAutofit/>
          </a:bodyPr>
          <a:lstStyle/>
          <a:p>
            <a:pPr>
              <a:lnSpc>
                <a:spcPct val="120000"/>
              </a:lnSpc>
            </a:pPr>
            <a:r>
              <a:rPr lang="en-US" sz="4800" b="1" dirty="0">
                <a:solidFill>
                  <a:srgbClr val="007D9D"/>
                </a:solidFill>
                <a:latin typeface="Arial" panose="020B0604020202020204" pitchFamily="34" charset="0"/>
                <a:cs typeface="Arial" panose="020B0604020202020204" pitchFamily="34" charset="0"/>
              </a:rPr>
              <a:t>RESULTS</a:t>
            </a:r>
          </a:p>
        </p:txBody>
      </p:sp>
      <p:sp>
        <p:nvSpPr>
          <p:cNvPr id="57" name="Rectangle 56">
            <a:extLst>
              <a:ext uri="{FF2B5EF4-FFF2-40B4-BE49-F238E27FC236}">
                <a16:creationId xmlns:a16="http://schemas.microsoft.com/office/drawing/2014/main" id="{9E0DFAF6-7618-45B8-B2C6-FC48658DF40D}"/>
              </a:ext>
            </a:extLst>
          </p:cNvPr>
          <p:cNvSpPr/>
          <p:nvPr/>
        </p:nvSpPr>
        <p:spPr>
          <a:xfrm>
            <a:off x="1003692" y="38280482"/>
            <a:ext cx="6129453" cy="4644020"/>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solidFill>
                  <a:srgbClr val="1F354B"/>
                </a:solidFill>
              </a:rPr>
              <a:t>Photo or graphic</a:t>
            </a:r>
          </a:p>
        </p:txBody>
      </p:sp>
      <p:sp>
        <p:nvSpPr>
          <p:cNvPr id="58" name="Rectangle 57">
            <a:extLst>
              <a:ext uri="{FF2B5EF4-FFF2-40B4-BE49-F238E27FC236}">
                <a16:creationId xmlns:a16="http://schemas.microsoft.com/office/drawing/2014/main" id="{9FFDCBB9-A58D-4181-822D-34EE5791667F}"/>
              </a:ext>
            </a:extLst>
          </p:cNvPr>
          <p:cNvSpPr/>
          <p:nvPr/>
        </p:nvSpPr>
        <p:spPr>
          <a:xfrm>
            <a:off x="7376112" y="38280482"/>
            <a:ext cx="6129453" cy="4644020"/>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a:solidFill>
                  <a:srgbClr val="1F354B"/>
                </a:solidFill>
              </a:rPr>
              <a:t>Photo or graphic</a:t>
            </a:r>
            <a:endParaRPr lang="en-US" sz="4000" dirty="0">
              <a:solidFill>
                <a:srgbClr val="1F354B"/>
              </a:solidFill>
            </a:endParaRPr>
          </a:p>
        </p:txBody>
      </p:sp>
      <p:sp>
        <p:nvSpPr>
          <p:cNvPr id="59" name="Text Placeholder 2">
            <a:extLst>
              <a:ext uri="{FF2B5EF4-FFF2-40B4-BE49-F238E27FC236}">
                <a16:creationId xmlns:a16="http://schemas.microsoft.com/office/drawing/2014/main" id="{D0D30057-4BC4-4662-85D5-09BA59CF52F0}"/>
              </a:ext>
            </a:extLst>
          </p:cNvPr>
          <p:cNvSpPr txBox="1">
            <a:spLocks/>
          </p:cNvSpPr>
          <p:nvPr/>
        </p:nvSpPr>
        <p:spPr>
          <a:xfrm>
            <a:off x="14170348" y="37656704"/>
            <a:ext cx="8976591" cy="712720"/>
          </a:xfrm>
          <a:prstGeom prst="rect">
            <a:avLst/>
          </a:prstGeom>
        </p:spPr>
        <p:txBody>
          <a:bodyPr vert="horz" lIns="297829" tIns="148915" rIns="297829" bIns="148915" rtlCol="0">
            <a:noAutofit/>
          </a:bodyPr>
          <a:lstStyle/>
          <a:p>
            <a:pPr algn="just">
              <a:lnSpc>
                <a:spcPct val="120000"/>
              </a:lnSpc>
            </a:pPr>
            <a:r>
              <a:rPr lang="en-US" sz="4800" b="1" dirty="0">
                <a:solidFill>
                  <a:srgbClr val="007D9D"/>
                </a:solidFill>
                <a:latin typeface="Arial" panose="020B0604020202020204" pitchFamily="34" charset="0"/>
                <a:cs typeface="Arial" panose="020B0604020202020204" pitchFamily="34" charset="0"/>
              </a:rPr>
              <a:t>CONCLUSIONS</a:t>
            </a:r>
            <a:endParaRPr lang="en-US" sz="4800" b="1" dirty="0">
              <a:latin typeface="Arial" panose="020B0604020202020204" pitchFamily="34" charset="0"/>
              <a:cs typeface="Arial" panose="020B0604020202020204" pitchFamily="34" charset="0"/>
            </a:endParaRPr>
          </a:p>
        </p:txBody>
      </p:sp>
      <p:sp>
        <p:nvSpPr>
          <p:cNvPr id="60" name="Text Placeholder 2">
            <a:extLst>
              <a:ext uri="{FF2B5EF4-FFF2-40B4-BE49-F238E27FC236}">
                <a16:creationId xmlns:a16="http://schemas.microsoft.com/office/drawing/2014/main" id="{607944C5-C11D-4751-8F77-180871737BE6}"/>
              </a:ext>
            </a:extLst>
          </p:cNvPr>
          <p:cNvSpPr txBox="1">
            <a:spLocks/>
          </p:cNvSpPr>
          <p:nvPr/>
        </p:nvSpPr>
        <p:spPr>
          <a:xfrm>
            <a:off x="14170348" y="38741845"/>
            <a:ext cx="16230168" cy="5840717"/>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convallis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libero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convallis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libero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p:txBody>
      </p:sp>
      <p:sp>
        <p:nvSpPr>
          <p:cNvPr id="4" name="Title 1"/>
          <p:cNvSpPr txBox="1">
            <a:spLocks/>
          </p:cNvSpPr>
          <p:nvPr/>
        </p:nvSpPr>
        <p:spPr>
          <a:xfrm>
            <a:off x="10621214" y="1513784"/>
            <a:ext cx="19779302" cy="2375755"/>
          </a:xfrm>
          <a:prstGeom prst="rect">
            <a:avLst/>
          </a:prstGeom>
        </p:spPr>
        <p:txBody>
          <a:bodyPr>
            <a:normAutofit fontScale="92500" lnSpcReduction="10000"/>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r>
              <a:rPr lang="en-US" sz="6600" b="1" dirty="0">
                <a:solidFill>
                  <a:srgbClr val="1F354B"/>
                </a:solidFill>
                <a:latin typeface="Arial" panose="020B0604020202020204" pitchFamily="34" charset="0"/>
                <a:cs typeface="Arial" panose="020B0604020202020204" pitchFamily="34" charset="0"/>
              </a:rPr>
              <a:t>Title Goes Here  Title Goes Here  Title Goes Here  Title Goes Here Title Goes Here Title Goes Here  Title Goes Here   </a:t>
            </a:r>
          </a:p>
          <a:p>
            <a:endParaRPr lang="en-US" sz="6600" b="1" dirty="0">
              <a:solidFill>
                <a:srgbClr val="1F354B"/>
              </a:solidFill>
              <a:latin typeface="Arial" panose="020B0604020202020204" pitchFamily="34" charset="0"/>
              <a:cs typeface="Arial" panose="020B0604020202020204" pitchFamily="34" charset="0"/>
            </a:endParaRPr>
          </a:p>
          <a:p>
            <a:endParaRPr lang="en-US" sz="6600" b="1" dirty="0">
              <a:solidFill>
                <a:srgbClr val="1F354B"/>
              </a:solidFill>
              <a:latin typeface="Arial" panose="020B0604020202020204" pitchFamily="34" charset="0"/>
              <a:cs typeface="Arial" panose="020B0604020202020204" pitchFamily="34" charset="0"/>
            </a:endParaRPr>
          </a:p>
          <a:p>
            <a:endParaRPr lang="en-US" sz="6600" b="1" dirty="0">
              <a:solidFill>
                <a:srgbClr val="1F354B"/>
              </a:solidFill>
              <a:latin typeface="Arial" panose="020B0604020202020204" pitchFamily="34" charset="0"/>
              <a:cs typeface="Arial" panose="020B0604020202020204" pitchFamily="34" charset="0"/>
            </a:endParaRPr>
          </a:p>
          <a:p>
            <a:endParaRPr lang="en-US" sz="6600" b="1" dirty="0">
              <a:solidFill>
                <a:srgbClr val="1F354B"/>
              </a:solidFill>
              <a:latin typeface="Arial" panose="020B0604020202020204" pitchFamily="34" charset="0"/>
              <a:cs typeface="Arial" panose="020B0604020202020204" pitchFamily="34" charset="0"/>
            </a:endParaRPr>
          </a:p>
          <a:p>
            <a:endParaRPr lang="en-US" sz="6600" b="1" dirty="0">
              <a:solidFill>
                <a:srgbClr val="1F354B"/>
              </a:solidFill>
              <a:latin typeface="Arial" panose="020B0604020202020204" pitchFamily="34" charset="0"/>
              <a:cs typeface="Arial" panose="020B0604020202020204" pitchFamily="34" charset="0"/>
            </a:endParaRPr>
          </a:p>
        </p:txBody>
      </p:sp>
      <p:sp>
        <p:nvSpPr>
          <p:cNvPr id="5" name="Title Placeholder 1"/>
          <p:cNvSpPr txBox="1">
            <a:spLocks/>
          </p:cNvSpPr>
          <p:nvPr/>
        </p:nvSpPr>
        <p:spPr>
          <a:xfrm>
            <a:off x="10600845" y="4146803"/>
            <a:ext cx="19991548" cy="1792007"/>
          </a:xfrm>
          <a:prstGeom prst="rect">
            <a:avLst/>
          </a:prstGeom>
        </p:spPr>
        <p:txBody>
          <a:bodyPr vert="horz" lIns="297829" tIns="148915" rIns="297829" bIns="148915" rtlCol="0" anchor="t">
            <a:noAutofit/>
          </a:bodyPr>
          <a:lstStyle/>
          <a:p>
            <a:pPr>
              <a:lnSpc>
                <a:spcPct val="120000"/>
              </a:lnSpc>
            </a:pPr>
            <a:r>
              <a:rPr lang="en-US" sz="3200" b="1" dirty="0">
                <a:latin typeface="Arial" panose="020B0604020202020204" pitchFamily="34" charset="0"/>
                <a:cs typeface="Arial" panose="020B0604020202020204" pitchFamily="34" charset="0"/>
              </a:rPr>
              <a:t>Author 1 First Name Middle Initial Last Name</a:t>
            </a:r>
            <a:r>
              <a:rPr lang="en-US" sz="3200" baseline="30000" dirty="0">
                <a:latin typeface="Arial" panose="020B0604020202020204" pitchFamily="34" charset="0"/>
                <a:cs typeface="Arial" panose="020B0604020202020204" pitchFamily="34" charset="0"/>
              </a:rPr>
              <a:t>1</a:t>
            </a:r>
            <a:r>
              <a:rPr lang="en-US" sz="3200" dirty="0">
                <a:latin typeface="Arial" panose="020B0604020202020204" pitchFamily="34" charset="0"/>
                <a:cs typeface="Arial" panose="020B0604020202020204" pitchFamily="34" charset="0"/>
              </a:rPr>
              <a:t>, Author 2 First Name Middle Initial Last Name</a:t>
            </a:r>
            <a:r>
              <a:rPr lang="en-US" sz="3200" baseline="30000" dirty="0">
                <a:latin typeface="Arial" panose="020B0604020202020204" pitchFamily="34" charset="0"/>
                <a:cs typeface="Arial" panose="020B0604020202020204" pitchFamily="34" charset="0"/>
              </a:rPr>
              <a:t> 2</a:t>
            </a:r>
            <a:r>
              <a:rPr lang="en-US" sz="3200" dirty="0">
                <a:latin typeface="Arial" panose="020B0604020202020204" pitchFamily="34" charset="0"/>
                <a:cs typeface="Arial" panose="020B0604020202020204" pitchFamily="34" charset="0"/>
              </a:rPr>
              <a:t>, Author 3 First Name Middle Initial Last Name</a:t>
            </a:r>
            <a:r>
              <a:rPr lang="en-US" sz="3200" baseline="30000" dirty="0">
                <a:latin typeface="Arial" panose="020B0604020202020204" pitchFamily="34" charset="0"/>
                <a:cs typeface="Arial" panose="020B0604020202020204" pitchFamily="34" charset="0"/>
              </a:rPr>
              <a:t> 3</a:t>
            </a:r>
            <a:r>
              <a:rPr lang="en-US" sz="3200" dirty="0">
                <a:latin typeface="Arial" panose="020B0604020202020204" pitchFamily="34" charset="0"/>
                <a:cs typeface="Arial" panose="020B0604020202020204" pitchFamily="34" charset="0"/>
              </a:rPr>
              <a:t> for the Research Group Name (</a:t>
            </a:r>
            <a:r>
              <a:rPr lang="en-US" sz="3200" b="1" dirty="0">
                <a:latin typeface="Arial" panose="020B0604020202020204" pitchFamily="34" charset="0"/>
                <a:cs typeface="Arial" panose="020B0604020202020204" pitchFamily="34" charset="0"/>
              </a:rPr>
              <a:t>Bold presenting author’s name</a:t>
            </a:r>
            <a:r>
              <a:rPr lang="en-US" sz="3200" dirty="0">
                <a:latin typeface="Arial" panose="020B0604020202020204" pitchFamily="34" charset="0"/>
                <a:cs typeface="Arial" panose="020B0604020202020204" pitchFamily="34" charset="0"/>
              </a:rPr>
              <a:t>)</a:t>
            </a:r>
          </a:p>
          <a:p>
            <a:pPr>
              <a:lnSpc>
                <a:spcPct val="120000"/>
              </a:lnSpc>
            </a:pPr>
            <a:r>
              <a:rPr lang="en-US" sz="3200" baseline="30000" dirty="0">
                <a:latin typeface="Arial" panose="020B0604020202020204" pitchFamily="34" charset="0"/>
                <a:cs typeface="Arial" panose="020B0604020202020204" pitchFamily="34" charset="0"/>
              </a:rPr>
              <a:t>1</a:t>
            </a:r>
            <a:r>
              <a:rPr lang="en-US" sz="3200" dirty="0">
                <a:latin typeface="Arial" panose="020B0604020202020204" pitchFamily="34" charset="0"/>
                <a:cs typeface="Arial" panose="020B0604020202020204" pitchFamily="34" charset="0"/>
              </a:rPr>
              <a:t>Institution 1 Name, City, State (if US), Country, </a:t>
            </a:r>
            <a:r>
              <a:rPr lang="en-US" sz="3200" baseline="30000" dirty="0">
                <a:latin typeface="Arial" panose="020B0604020202020204" pitchFamily="34" charset="0"/>
                <a:cs typeface="Arial" panose="020B0604020202020204" pitchFamily="34" charset="0"/>
              </a:rPr>
              <a:t>2</a:t>
            </a:r>
            <a:r>
              <a:rPr lang="en-US" sz="3200" dirty="0">
                <a:latin typeface="Arial" panose="020B0604020202020204" pitchFamily="34" charset="0"/>
                <a:cs typeface="Arial" panose="020B0604020202020204" pitchFamily="34" charset="0"/>
              </a:rPr>
              <a:t>Insittution 2 Name, City, Country, </a:t>
            </a:r>
            <a:r>
              <a:rPr lang="en-US" sz="3200" baseline="30000" dirty="0">
                <a:latin typeface="Arial" panose="020B0604020202020204" pitchFamily="34" charset="0"/>
                <a:cs typeface="Arial" panose="020B0604020202020204" pitchFamily="34" charset="0"/>
              </a:rPr>
              <a:t>3</a:t>
            </a:r>
            <a:r>
              <a:rPr lang="en-US" sz="3200" dirty="0">
                <a:latin typeface="Arial" panose="020B0604020202020204" pitchFamily="34" charset="0"/>
                <a:cs typeface="Arial" panose="020B0604020202020204" pitchFamily="34" charset="0"/>
              </a:rPr>
              <a:t>Institution 3 Name, City, Country</a:t>
            </a:r>
          </a:p>
        </p:txBody>
      </p:sp>
      <p:graphicFrame>
        <p:nvGraphicFramePr>
          <p:cNvPr id="100" name="Chart 99"/>
          <p:cNvGraphicFramePr>
            <a:graphicFrameLocks/>
          </p:cNvGraphicFramePr>
          <p:nvPr>
            <p:extLst>
              <p:ext uri="{D42A27DB-BD31-4B8C-83A1-F6EECF244321}">
                <p14:modId xmlns:p14="http://schemas.microsoft.com/office/powerpoint/2010/main" val="2336689367"/>
              </p:ext>
            </p:extLst>
          </p:nvPr>
        </p:nvGraphicFramePr>
        <p:xfrm>
          <a:off x="20765303" y="7026081"/>
          <a:ext cx="9656348" cy="8187067"/>
        </p:xfrm>
        <a:graphic>
          <a:graphicData uri="http://schemas.openxmlformats.org/drawingml/2006/chart">
            <c:chart xmlns:c="http://schemas.openxmlformats.org/drawingml/2006/chart" xmlns:r="http://schemas.openxmlformats.org/officeDocument/2006/relationships" r:id="rId4"/>
          </a:graphicData>
        </a:graphic>
      </p:graphicFrame>
      <p:sp>
        <p:nvSpPr>
          <p:cNvPr id="117" name="Text Placeholder 2"/>
          <p:cNvSpPr txBox="1">
            <a:spLocks/>
          </p:cNvSpPr>
          <p:nvPr/>
        </p:nvSpPr>
        <p:spPr>
          <a:xfrm>
            <a:off x="1067014" y="6253578"/>
            <a:ext cx="8976591" cy="712720"/>
          </a:xfrm>
          <a:prstGeom prst="rect">
            <a:avLst/>
          </a:prstGeom>
        </p:spPr>
        <p:txBody>
          <a:bodyPr vert="horz" lIns="297829" tIns="148915" rIns="297829" bIns="148915" rtlCol="0">
            <a:noAutofit/>
          </a:bodyPr>
          <a:lstStyle/>
          <a:p>
            <a:pPr algn="just">
              <a:lnSpc>
                <a:spcPct val="120000"/>
              </a:lnSpc>
            </a:pPr>
            <a:r>
              <a:rPr lang="en-US" sz="4800" b="1" dirty="0">
                <a:solidFill>
                  <a:srgbClr val="007D9D"/>
                </a:solidFill>
                <a:latin typeface="Arial" panose="020B0604020202020204" pitchFamily="34" charset="0"/>
                <a:cs typeface="Arial" panose="020B0604020202020204" pitchFamily="34" charset="0"/>
              </a:rPr>
              <a:t>BACKGROUND</a:t>
            </a:r>
          </a:p>
        </p:txBody>
      </p:sp>
      <p:sp>
        <p:nvSpPr>
          <p:cNvPr id="119" name="Text Placeholder 2"/>
          <p:cNvSpPr txBox="1">
            <a:spLocks/>
          </p:cNvSpPr>
          <p:nvPr/>
        </p:nvSpPr>
        <p:spPr>
          <a:xfrm>
            <a:off x="1050567" y="7266085"/>
            <a:ext cx="9371026" cy="6579380"/>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lvl="0">
              <a:spcBef>
                <a:spcPct val="20000"/>
              </a:spcBef>
              <a:defRPr/>
            </a:pP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gravida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pharetra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convallis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libero</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a:t>
            </a:r>
          </a:p>
          <a:p>
            <a:pPr marL="201613" lvl="0" indent="-201613">
              <a:spcBef>
                <a:spcPct val="20000"/>
              </a:spcBef>
              <a:buFont typeface="Arial"/>
              <a:buChar char="•"/>
              <a:defRPr/>
            </a:pPr>
            <a:r>
              <a:rPr lang="en-US" sz="2400" dirty="0">
                <a:latin typeface="Arial" panose="020B0604020202020204" pitchFamily="34" charset="0"/>
                <a:cs typeface="Arial" panose="020B0604020202020204" pitchFamily="34" charset="0"/>
              </a:rPr>
              <a:t>First Level</a:t>
            </a:r>
          </a:p>
          <a:p>
            <a:pPr marL="455613" lvl="1" indent="-227013">
              <a:spcBef>
                <a:spcPct val="20000"/>
              </a:spcBef>
              <a:buFont typeface="Arial"/>
              <a:buChar char="–"/>
              <a:defRPr/>
            </a:pPr>
            <a:r>
              <a:rPr lang="en-US" sz="2400" dirty="0">
                <a:latin typeface="Arial" panose="020B0604020202020204" pitchFamily="34" charset="0"/>
                <a:cs typeface="Arial" panose="020B0604020202020204" pitchFamily="34" charset="0"/>
              </a:rPr>
              <a:t>Second level</a:t>
            </a:r>
          </a:p>
          <a:p>
            <a:pPr marL="684213" lvl="2" indent="-201613">
              <a:spcBef>
                <a:spcPct val="20000"/>
              </a:spcBef>
              <a:buFont typeface="Arial"/>
              <a:buChar char="•"/>
              <a:defRPr/>
            </a:pPr>
            <a:r>
              <a:rPr lang="en-US" sz="2400" dirty="0">
                <a:latin typeface="Arial" panose="020B0604020202020204" pitchFamily="34" charset="0"/>
                <a:cs typeface="Arial" panose="020B0604020202020204" pitchFamily="34" charset="0"/>
              </a:rPr>
              <a:t>Third level</a:t>
            </a:r>
          </a:p>
        </p:txBody>
      </p:sp>
      <p:sp>
        <p:nvSpPr>
          <p:cNvPr id="56" name="Rectangle 55">
            <a:extLst>
              <a:ext uri="{FF2B5EF4-FFF2-40B4-BE49-F238E27FC236}">
                <a16:creationId xmlns:a16="http://schemas.microsoft.com/office/drawing/2014/main" id="{E8B6449A-44A7-4CA2-AF67-DF5DC6AC6C5A}"/>
              </a:ext>
            </a:extLst>
          </p:cNvPr>
          <p:cNvSpPr/>
          <p:nvPr/>
        </p:nvSpPr>
        <p:spPr>
          <a:xfrm>
            <a:off x="11911178" y="7154932"/>
            <a:ext cx="7269914" cy="7217045"/>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solidFill>
                  <a:srgbClr val="1F354B"/>
                </a:solidFill>
              </a:rPr>
              <a:t>Photo(s) or graphic(s)</a:t>
            </a:r>
          </a:p>
        </p:txBody>
      </p:sp>
      <p:sp>
        <p:nvSpPr>
          <p:cNvPr id="25" name="TextBox 24">
            <a:extLst>
              <a:ext uri="{FF2B5EF4-FFF2-40B4-BE49-F238E27FC236}">
                <a16:creationId xmlns:a16="http://schemas.microsoft.com/office/drawing/2014/main" id="{45646E0D-0242-419E-9CC1-0ACA347EE46D}"/>
              </a:ext>
            </a:extLst>
          </p:cNvPr>
          <p:cNvSpPr txBox="1"/>
          <p:nvPr/>
        </p:nvSpPr>
        <p:spPr>
          <a:xfrm>
            <a:off x="18752718" y="47638267"/>
            <a:ext cx="11682014" cy="1323439"/>
          </a:xfrm>
          <a:prstGeom prst="rect">
            <a:avLst/>
          </a:prstGeom>
          <a:noFill/>
        </p:spPr>
        <p:txBody>
          <a:bodyPr wrap="square" rtlCol="0">
            <a:spAutoFit/>
          </a:bodyPr>
          <a:lstStyle/>
          <a:p>
            <a:pPr algn="r"/>
            <a:r>
              <a:rPr lang="en-US" sz="2000" dirty="0">
                <a:latin typeface="Arial" panose="020B0604020202020204" pitchFamily="34" charset="0"/>
                <a:cs typeface="Arial" panose="020B0604020202020204" pitchFamily="34" charset="0"/>
              </a:rPr>
              <a:t>Presented at the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Name of Conference</a:t>
            </a:r>
          </a:p>
          <a:p>
            <a:pPr algn="r"/>
            <a:r>
              <a:rPr lang="en-US" sz="2000" dirty="0">
                <a:latin typeface="Arial" panose="020B0604020202020204" pitchFamily="34" charset="0"/>
                <a:cs typeface="Arial" panose="020B0604020202020204" pitchFamily="34" charset="0"/>
              </a:rPr>
              <a:t>City and Date</a:t>
            </a:r>
          </a:p>
          <a:p>
            <a:pPr algn="r"/>
            <a:r>
              <a:rPr lang="en-US" sz="2000" dirty="0">
                <a:latin typeface="Arial" panose="020B0604020202020204" pitchFamily="34" charset="0"/>
                <a:cs typeface="Arial" panose="020B0604020202020204" pitchFamily="34" charset="0"/>
              </a:rPr>
              <a:t>Poster Number:</a:t>
            </a:r>
            <a:r>
              <a:rPr lang="en-US" sz="2000" dirty="0">
                <a:solidFill>
                  <a:srgbClr val="FF00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69163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B60DDEF0AEFCA49A7A21A2562E92CC7" ma:contentTypeVersion="9" ma:contentTypeDescription="Create a new document." ma:contentTypeScope="" ma:versionID="2d23cd08f2e619bbcc96918df9762813">
  <xsd:schema xmlns:xsd="http://www.w3.org/2001/XMLSchema" xmlns:xs="http://www.w3.org/2001/XMLSchema" xmlns:p="http://schemas.microsoft.com/office/2006/metadata/properties" xmlns:ns2="3a3057b5-3eae-4492-a803-6097829c1e98" targetNamespace="http://schemas.microsoft.com/office/2006/metadata/properties" ma:root="true" ma:fieldsID="9bcae38a1f26417ff7b0f5f662d19261" ns2:_="">
    <xsd:import namespace="3a3057b5-3eae-4492-a803-6097829c1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3057b5-3eae-4492-a803-6097829c1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7F24DC-1C72-4C5B-B9FC-AA8C73908EF4}">
  <ds:schemaRefs>
    <ds:schemaRef ds:uri="http://schemas.microsoft.com/office/2006/documentManagement/types"/>
    <ds:schemaRef ds:uri="http://purl.org/dc/elements/1.1/"/>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 ds:uri="3a3057b5-3eae-4492-a803-6097829c1e98"/>
    <ds:schemaRef ds:uri="http://schemas.microsoft.com/office/2006/metadata/properties"/>
  </ds:schemaRefs>
</ds:datastoreItem>
</file>

<file path=customXml/itemProps2.xml><?xml version="1.0" encoding="utf-8"?>
<ds:datastoreItem xmlns:ds="http://schemas.openxmlformats.org/officeDocument/2006/customXml" ds:itemID="{AAC85F00-AC51-4D72-B69B-BFA7D0C406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3057b5-3eae-4492-a803-6097829c1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A32847-758D-436C-8812-17616DCB74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292</TotalTime>
  <Words>902</Words>
  <Application>Microsoft Macintosh PowerPoint</Application>
  <PresentationFormat>Custom</PresentationFormat>
  <Paragraphs>63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Laura Long</cp:lastModifiedBy>
  <cp:revision>35</cp:revision>
  <dcterms:created xsi:type="dcterms:W3CDTF">2017-05-18T20:31:02Z</dcterms:created>
  <dcterms:modified xsi:type="dcterms:W3CDTF">2021-05-06T15:28:42Z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0x0101002B60DDEF0AEFCA49A7A21A2562E92CC7</vt:lpwstr>
  </property>
</Properties>
</file>