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7" r:id="rId5"/>
  </p:sldIdLst>
  <p:sldSz cx="32004000"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544" userDrawn="1">
          <p15:clr>
            <a:srgbClr val="A4A3A4"/>
          </p15:clr>
        </p15:guide>
        <p15:guide id="2" pos="100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7294"/>
    <a:srgbClr val="4BACC6"/>
    <a:srgbClr val="1D7294"/>
    <a:srgbClr val="44646C"/>
    <a:srgbClr val="8CB94B"/>
    <a:srgbClr val="F09D5E"/>
    <a:srgbClr val="ED8A3F"/>
    <a:srgbClr val="B75811"/>
    <a:srgbClr val="132442"/>
    <a:srgbClr val="049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D815D6-D534-4925-B234-8C32AF89089A}" v="21" dt="2020-12-04T18:22:26.870"/>
    <p1510:client id="{497A77C0-0BAD-403B-94DB-B705698DF989}" v="21" dt="2020-12-04T16:54:52.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33" autoAdjust="0"/>
    <p:restoredTop sz="94660"/>
  </p:normalViewPr>
  <p:slideViewPr>
    <p:cSldViewPr snapToGrid="0" showGuides="1">
      <p:cViewPr>
        <p:scale>
          <a:sx n="19" d="100"/>
          <a:sy n="19" d="100"/>
        </p:scale>
        <p:origin x="3156" y="12"/>
      </p:cViewPr>
      <p:guideLst>
        <p:guide orient="horz" pos="13544"/>
        <p:guide pos="100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8727410230508238E-2"/>
          <c:w val="0.76107354722115195"/>
          <c:h val="0.9412725897694918"/>
        </c:manualLayout>
      </c:layout>
      <c:barChart>
        <c:barDir val="col"/>
        <c:grouping val="clustered"/>
        <c:varyColors val="0"/>
        <c:ser>
          <c:idx val="0"/>
          <c:order val="0"/>
          <c:tx>
            <c:strRef>
              <c:f>Sheet1!$B$1</c:f>
              <c:strCache>
                <c:ptCount val="1"/>
                <c:pt idx="0">
                  <c:v>ARM 1</c:v>
                </c:pt>
              </c:strCache>
            </c:strRef>
          </c:tx>
          <c:spPr>
            <a:solidFill>
              <a:srgbClr val="0D7294"/>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72A0-4450-9642-BB7FBE65104C}"/>
            </c:ext>
          </c:extLst>
        </c:ser>
        <c:ser>
          <c:idx val="1"/>
          <c:order val="1"/>
          <c:tx>
            <c:strRef>
              <c:f>Sheet1!$C$1</c:f>
              <c:strCache>
                <c:ptCount val="1"/>
                <c:pt idx="0">
                  <c:v>ARM 2</c:v>
                </c:pt>
              </c:strCache>
            </c:strRef>
          </c:tx>
          <c:spPr>
            <a:solidFill>
              <a:srgbClr val="4BACC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72A0-4450-9642-BB7FBE65104C}"/>
            </c:ext>
          </c:extLst>
        </c:ser>
        <c:ser>
          <c:idx val="2"/>
          <c:order val="2"/>
          <c:tx>
            <c:strRef>
              <c:f>Sheet1!$D$1</c:f>
              <c:strCache>
                <c:ptCount val="1"/>
                <c:pt idx="0">
                  <c:v>ARM 3</c:v>
                </c:pt>
              </c:strCache>
            </c:strRef>
          </c:tx>
          <c:spPr>
            <a:solidFill>
              <a:srgbClr val="8CB94B"/>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72A0-4450-9642-BB7FBE65104C}"/>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8087263031449938"/>
          <c:y val="8.7992745882670448E-2"/>
          <c:w val="0.18107570268930503"/>
          <c:h val="0.8879824044775761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0D7294"/>
              </a:solidFill>
              <a:ln w="19050">
                <a:solidFill>
                  <a:schemeClr val="lt1"/>
                </a:solidFill>
              </a:ln>
              <a:effectLst/>
            </c:spPr>
            <c:extLst>
              <c:ext xmlns:c16="http://schemas.microsoft.com/office/drawing/2014/chart" uri="{C3380CC4-5D6E-409C-BE32-E72D297353CC}">
                <c16:uniqueId val="{00000001-85FE-4FEB-A0FA-1848E564D4C4}"/>
              </c:ext>
            </c:extLst>
          </c:dPt>
          <c:dPt>
            <c:idx val="1"/>
            <c:bubble3D val="0"/>
            <c:spPr>
              <a:solidFill>
                <a:srgbClr val="4BACC6"/>
              </a:solidFill>
              <a:ln w="19050">
                <a:solidFill>
                  <a:schemeClr val="lt1"/>
                </a:solidFill>
              </a:ln>
              <a:effectLst/>
            </c:spPr>
            <c:extLst>
              <c:ext xmlns:c16="http://schemas.microsoft.com/office/drawing/2014/chart" uri="{C3380CC4-5D6E-409C-BE32-E72D297353CC}">
                <c16:uniqueId val="{00000003-85FE-4FEB-A0FA-1848E564D4C4}"/>
              </c:ext>
            </c:extLst>
          </c:dPt>
          <c:dPt>
            <c:idx val="2"/>
            <c:bubble3D val="0"/>
            <c:spPr>
              <a:solidFill>
                <a:srgbClr val="8CB94B"/>
              </a:solidFill>
              <a:ln w="19050">
                <a:solidFill>
                  <a:schemeClr val="lt1"/>
                </a:solidFill>
              </a:ln>
              <a:effectLst/>
            </c:spPr>
            <c:extLst>
              <c:ext xmlns:c16="http://schemas.microsoft.com/office/drawing/2014/chart" uri="{C3380CC4-5D6E-409C-BE32-E72D297353CC}">
                <c16:uniqueId val="{00000005-85FE-4FEB-A0FA-1848E564D4C4}"/>
              </c:ext>
            </c:extLst>
          </c:dPt>
          <c:dPt>
            <c:idx val="3"/>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7-85FE-4FEB-A0FA-1848E564D4C4}"/>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85FE-4FEB-A0FA-1848E564D4C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104975846708854"/>
          <c:y val="1.4214161780628011E-2"/>
          <c:w val="0.17965487412761627"/>
          <c:h val="0.8861657758892866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CD77E-0285-47E2-B57A-A700F380B40A}" type="datetimeFigureOut">
              <a:rPr lang="en-US" smtClean="0"/>
              <a:t>12/4/2020</a:t>
            </a:fld>
            <a:endParaRPr lang="en-US"/>
          </a:p>
        </p:txBody>
      </p:sp>
      <p:sp>
        <p:nvSpPr>
          <p:cNvPr id="4" name="Slide Image Placeholder 3"/>
          <p:cNvSpPr>
            <a:spLocks noGrp="1" noRot="1" noChangeAspect="1"/>
          </p:cNvSpPr>
          <p:nvPr>
            <p:ph type="sldImg" idx="2"/>
          </p:nvPr>
        </p:nvSpPr>
        <p:spPr>
          <a:xfrm>
            <a:off x="2276475" y="1143000"/>
            <a:ext cx="2305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564DE-57C1-4CDE-AB0C-E1E55BF60AAC}" type="slidenum">
              <a:rPr lang="en-US" smtClean="0"/>
              <a:t>‹#›</a:t>
            </a:fld>
            <a:endParaRPr lang="en-US"/>
          </a:p>
        </p:txBody>
      </p:sp>
    </p:spTree>
    <p:extLst>
      <p:ext uri="{BB962C8B-B14F-4D97-AF65-F5344CB8AC3E}">
        <p14:creationId xmlns:p14="http://schemas.microsoft.com/office/powerpoint/2010/main" val="169169736"/>
      </p:ext>
    </p:extLst>
  </p:cSld>
  <p:clrMap bg1="lt1" tx1="dk1" bg2="lt2" tx2="dk2" accent1="accent1" accent2="accent2" accent3="accent3" accent4="accent4" accent5="accent5" accent6="accent6" hlink="hlink" folHlink="folHlink"/>
  <p:notesStyle>
    <a:lvl1pPr marL="0" algn="l" defTabSz="1312347" rtl="0" eaLnBrk="1" latinLnBrk="0" hangingPunct="1">
      <a:defRPr sz="1722" kern="1200">
        <a:solidFill>
          <a:schemeClr val="tx1"/>
        </a:solidFill>
        <a:latin typeface="+mn-lt"/>
        <a:ea typeface="+mn-ea"/>
        <a:cs typeface="+mn-cs"/>
      </a:defRPr>
    </a:lvl1pPr>
    <a:lvl2pPr marL="656173" algn="l" defTabSz="1312347" rtl="0" eaLnBrk="1" latinLnBrk="0" hangingPunct="1">
      <a:defRPr sz="1722" kern="1200">
        <a:solidFill>
          <a:schemeClr val="tx1"/>
        </a:solidFill>
        <a:latin typeface="+mn-lt"/>
        <a:ea typeface="+mn-ea"/>
        <a:cs typeface="+mn-cs"/>
      </a:defRPr>
    </a:lvl2pPr>
    <a:lvl3pPr marL="1312347" algn="l" defTabSz="1312347" rtl="0" eaLnBrk="1" latinLnBrk="0" hangingPunct="1">
      <a:defRPr sz="1722" kern="1200">
        <a:solidFill>
          <a:schemeClr val="tx1"/>
        </a:solidFill>
        <a:latin typeface="+mn-lt"/>
        <a:ea typeface="+mn-ea"/>
        <a:cs typeface="+mn-cs"/>
      </a:defRPr>
    </a:lvl3pPr>
    <a:lvl4pPr marL="1968520" algn="l" defTabSz="1312347" rtl="0" eaLnBrk="1" latinLnBrk="0" hangingPunct="1">
      <a:defRPr sz="1722" kern="1200">
        <a:solidFill>
          <a:schemeClr val="tx1"/>
        </a:solidFill>
        <a:latin typeface="+mn-lt"/>
        <a:ea typeface="+mn-ea"/>
        <a:cs typeface="+mn-cs"/>
      </a:defRPr>
    </a:lvl4pPr>
    <a:lvl5pPr marL="2624694" algn="l" defTabSz="1312347" rtl="0" eaLnBrk="1" latinLnBrk="0" hangingPunct="1">
      <a:defRPr sz="1722" kern="1200">
        <a:solidFill>
          <a:schemeClr val="tx1"/>
        </a:solidFill>
        <a:latin typeface="+mn-lt"/>
        <a:ea typeface="+mn-ea"/>
        <a:cs typeface="+mn-cs"/>
      </a:defRPr>
    </a:lvl5pPr>
    <a:lvl6pPr marL="3280867" algn="l" defTabSz="1312347" rtl="0" eaLnBrk="1" latinLnBrk="0" hangingPunct="1">
      <a:defRPr sz="1722" kern="1200">
        <a:solidFill>
          <a:schemeClr val="tx1"/>
        </a:solidFill>
        <a:latin typeface="+mn-lt"/>
        <a:ea typeface="+mn-ea"/>
        <a:cs typeface="+mn-cs"/>
      </a:defRPr>
    </a:lvl6pPr>
    <a:lvl7pPr marL="3937041" algn="l" defTabSz="1312347" rtl="0" eaLnBrk="1" latinLnBrk="0" hangingPunct="1">
      <a:defRPr sz="1722" kern="1200">
        <a:solidFill>
          <a:schemeClr val="tx1"/>
        </a:solidFill>
        <a:latin typeface="+mn-lt"/>
        <a:ea typeface="+mn-ea"/>
        <a:cs typeface="+mn-cs"/>
      </a:defRPr>
    </a:lvl7pPr>
    <a:lvl8pPr marL="4593214" algn="l" defTabSz="1312347" rtl="0" eaLnBrk="1" latinLnBrk="0" hangingPunct="1">
      <a:defRPr sz="1722" kern="1200">
        <a:solidFill>
          <a:schemeClr val="tx1"/>
        </a:solidFill>
        <a:latin typeface="+mn-lt"/>
        <a:ea typeface="+mn-ea"/>
        <a:cs typeface="+mn-cs"/>
      </a:defRPr>
    </a:lvl8pPr>
    <a:lvl9pPr marL="5249388" algn="l" defTabSz="1312347" rtl="0" eaLnBrk="1" latinLnBrk="0" hangingPunct="1">
      <a:defRPr sz="172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6475" y="1143000"/>
            <a:ext cx="230505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1564DE-57C1-4CDE-AB0C-E1E55BF60AAC}" type="slidenum">
              <a:rPr lang="en-US" smtClean="0"/>
              <a:t>1</a:t>
            </a:fld>
            <a:endParaRPr lang="en-US"/>
          </a:p>
        </p:txBody>
      </p:sp>
    </p:spTree>
    <p:extLst>
      <p:ext uri="{BB962C8B-B14F-4D97-AF65-F5344CB8AC3E}">
        <p14:creationId xmlns:p14="http://schemas.microsoft.com/office/powerpoint/2010/main" val="5315294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www.facebook.com/HIVptn" TargetMode="External"/><Relationship Id="rId2" Type="http://schemas.openxmlformats.org/officeDocument/2006/relationships/hyperlink" Target="https://www.hptn.org/" TargetMode="External"/><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hyperlink" Target="https://www.youtube.com/user/HivPTN" TargetMode="External"/><Relationship Id="rId4" Type="http://schemas.openxmlformats.org/officeDocument/2006/relationships/hyperlink" Target="https://twitter.com/HIVptn"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BA9067B-345C-4A06-9683-B41FA17C19D2}"/>
              </a:ext>
            </a:extLst>
          </p:cNvPr>
          <p:cNvSpPr/>
          <p:nvPr userDrawn="1"/>
        </p:nvSpPr>
        <p:spPr>
          <a:xfrm>
            <a:off x="0" y="9987545"/>
            <a:ext cx="32004000" cy="6353958"/>
          </a:xfrm>
          <a:prstGeom prst="rect">
            <a:avLst/>
          </a:prstGeom>
          <a:solidFill>
            <a:srgbClr val="0D72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6150">
              <a:lnSpc>
                <a:spcPct val="110000"/>
              </a:lnSpc>
              <a:spcBef>
                <a:spcPts val="0"/>
              </a:spcBef>
            </a:pPr>
            <a:br>
              <a:rPr lang="en-US" sz="7848">
                <a:latin typeface="Arial" panose="020B0604020202020204" pitchFamily="34" charset="0"/>
                <a:ea typeface="Roboto" panose="02000000000000000000" pitchFamily="2" charset="0"/>
                <a:cs typeface="Arial" panose="020B0604020202020204" pitchFamily="34" charset="0"/>
              </a:rPr>
            </a:br>
            <a:endParaRPr lang="en-US" sz="7848">
              <a:latin typeface="Arial" panose="020B0604020202020204" pitchFamily="34" charset="0"/>
              <a:ea typeface="Roboto" panose="02000000000000000000" pitchFamily="2" charset="0"/>
              <a:cs typeface="Arial" panose="020B0604020202020204" pitchFamily="34" charset="0"/>
            </a:endParaRPr>
          </a:p>
        </p:txBody>
      </p:sp>
      <p:cxnSp>
        <p:nvCxnSpPr>
          <p:cNvPr id="12" name="Straight Connector 11">
            <a:extLst>
              <a:ext uri="{FF2B5EF4-FFF2-40B4-BE49-F238E27FC236}">
                <a16:creationId xmlns:a16="http://schemas.microsoft.com/office/drawing/2014/main" id="{4FC5AD59-38D8-4E26-B8A9-F24405E269E1}"/>
              </a:ext>
            </a:extLst>
          </p:cNvPr>
          <p:cNvCxnSpPr/>
          <p:nvPr userDrawn="1"/>
        </p:nvCxnSpPr>
        <p:spPr>
          <a:xfrm>
            <a:off x="1193119" y="40633052"/>
            <a:ext cx="29617761" cy="2470"/>
          </a:xfrm>
          <a:prstGeom prst="line">
            <a:avLst/>
          </a:prstGeom>
          <a:ln>
            <a:solidFill>
              <a:srgbClr val="0D97BE"/>
            </a:solidFill>
          </a:ln>
          <a:effectLst/>
        </p:spPr>
        <p:style>
          <a:lnRef idx="2">
            <a:schemeClr val="accent1"/>
          </a:lnRef>
          <a:fillRef idx="0">
            <a:schemeClr val="accent1"/>
          </a:fillRef>
          <a:effectRef idx="1">
            <a:schemeClr val="accent1"/>
          </a:effectRef>
          <a:fontRef idx="minor">
            <a:schemeClr val="tx1"/>
          </a:fontRef>
        </p:style>
      </p:cxnSp>
      <p:grpSp>
        <p:nvGrpSpPr>
          <p:cNvPr id="14" name="Group 13">
            <a:extLst>
              <a:ext uri="{FF2B5EF4-FFF2-40B4-BE49-F238E27FC236}">
                <a16:creationId xmlns:a16="http://schemas.microsoft.com/office/drawing/2014/main" id="{392C54C2-3727-48F3-9C0C-4BEC185AD638}"/>
              </a:ext>
            </a:extLst>
          </p:cNvPr>
          <p:cNvGrpSpPr/>
          <p:nvPr userDrawn="1"/>
        </p:nvGrpSpPr>
        <p:grpSpPr>
          <a:xfrm>
            <a:off x="1193119" y="41115707"/>
            <a:ext cx="8814711" cy="1020900"/>
            <a:chOff x="611620" y="17943795"/>
            <a:chExt cx="4078082" cy="1020900"/>
          </a:xfrm>
        </p:grpSpPr>
        <p:sp>
          <p:nvSpPr>
            <p:cNvPr id="15" name="TextBox 14">
              <a:extLst>
                <a:ext uri="{FF2B5EF4-FFF2-40B4-BE49-F238E27FC236}">
                  <a16:creationId xmlns:a16="http://schemas.microsoft.com/office/drawing/2014/main" id="{9775CD8E-DB2B-47C6-8475-5C98DC34B1DF}"/>
                </a:ext>
              </a:extLst>
            </p:cNvPr>
            <p:cNvSpPr txBox="1"/>
            <p:nvPr/>
          </p:nvSpPr>
          <p:spPr>
            <a:xfrm>
              <a:off x="611620" y="17943795"/>
              <a:ext cx="336005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For more information, visit </a:t>
              </a:r>
              <a:r>
                <a:rPr lang="en-US" sz="2400" b="1" dirty="0">
                  <a:solidFill>
                    <a:srgbClr val="0D7294"/>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hptn.org</a:t>
              </a:r>
              <a:r>
                <a:rPr lang="en-US" sz="2400" b="1" dirty="0">
                  <a:solidFill>
                    <a:srgbClr val="0D7294"/>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and follow us: </a:t>
              </a:r>
            </a:p>
          </p:txBody>
        </p:sp>
        <p:sp>
          <p:nvSpPr>
            <p:cNvPr id="16" name="TextBox 15">
              <a:extLst>
                <a:ext uri="{FF2B5EF4-FFF2-40B4-BE49-F238E27FC236}">
                  <a16:creationId xmlns:a16="http://schemas.microsoft.com/office/drawing/2014/main" id="{64661DDE-09B0-4E79-AA9A-C83EE4905A02}"/>
                </a:ext>
              </a:extLst>
            </p:cNvPr>
            <p:cNvSpPr txBox="1"/>
            <p:nvPr/>
          </p:nvSpPr>
          <p:spPr>
            <a:xfrm>
              <a:off x="611620" y="18503030"/>
              <a:ext cx="4078082"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Facebook: </a:t>
              </a:r>
              <a:r>
                <a:rPr lang="en-US" sz="2400" b="1" dirty="0">
                  <a:solidFill>
                    <a:srgbClr val="0D7294"/>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HIVptn</a:t>
              </a:r>
              <a:r>
                <a:rPr lang="en-US" sz="2400" dirty="0">
                  <a:latin typeface="Arial" panose="020B0604020202020204" pitchFamily="34" charset="0"/>
                  <a:cs typeface="Arial" panose="020B0604020202020204" pitchFamily="34" charset="0"/>
                </a:rPr>
                <a:t> | Twitter: </a:t>
              </a:r>
              <a:r>
                <a:rPr lang="en-US" sz="2400" b="1" dirty="0">
                  <a:solidFill>
                    <a:srgbClr val="0D7294"/>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@HIVptn </a:t>
              </a:r>
              <a:r>
                <a:rPr lang="en-US" sz="2400" dirty="0">
                  <a:latin typeface="Arial" panose="020B0604020202020204" pitchFamily="34" charset="0"/>
                  <a:cs typeface="Arial" panose="020B0604020202020204" pitchFamily="34" charset="0"/>
                </a:rPr>
                <a:t>| YouTube: </a:t>
              </a:r>
              <a:r>
                <a:rPr lang="en-US" sz="2400" b="1" dirty="0">
                  <a:solidFill>
                    <a:srgbClr val="0D7294"/>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HIVptn</a:t>
              </a:r>
              <a:endParaRPr lang="en-US" sz="2400" b="1" dirty="0">
                <a:solidFill>
                  <a:srgbClr val="0D7294"/>
                </a:solidFill>
                <a:latin typeface="Arial" panose="020B0604020202020204" pitchFamily="34" charset="0"/>
                <a:cs typeface="Arial" panose="020B0604020202020204" pitchFamily="34" charset="0"/>
              </a:endParaRPr>
            </a:p>
          </p:txBody>
        </p:sp>
      </p:grpSp>
      <p:pic>
        <p:nvPicPr>
          <p:cNvPr id="17" name="Picture 16">
            <a:extLst>
              <a:ext uri="{FF2B5EF4-FFF2-40B4-BE49-F238E27FC236}">
                <a16:creationId xmlns:a16="http://schemas.microsoft.com/office/drawing/2014/main" id="{35522BB6-7C5E-451A-BEF7-98C398355D7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93134" y="667156"/>
            <a:ext cx="9051235" cy="3659414"/>
          </a:xfrm>
          <a:prstGeom prst="rect">
            <a:avLst/>
          </a:prstGeom>
        </p:spPr>
      </p:pic>
    </p:spTree>
    <p:extLst>
      <p:ext uri="{BB962C8B-B14F-4D97-AF65-F5344CB8AC3E}">
        <p14:creationId xmlns:p14="http://schemas.microsoft.com/office/powerpoint/2010/main" val="2572068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393088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902864" y="2278904"/>
            <a:ext cx="690086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7" y="2278904"/>
            <a:ext cx="203025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82371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414521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3608" y="10671229"/>
            <a:ext cx="27603450" cy="17805173"/>
          </a:xfrm>
        </p:spPr>
        <p:txBody>
          <a:bodyPr anchor="b"/>
          <a:lstStyle>
            <a:lvl1pPr>
              <a:defRPr sz="21000"/>
            </a:lvl1pPr>
          </a:lstStyle>
          <a:p>
            <a:r>
              <a:rPr lang="en-US"/>
              <a:t>Click to edit Master title style</a:t>
            </a:r>
            <a:endParaRPr lang="en-US" dirty="0"/>
          </a:p>
        </p:txBody>
      </p:sp>
      <p:sp>
        <p:nvSpPr>
          <p:cNvPr id="3" name="Text Placeholder 2"/>
          <p:cNvSpPr>
            <a:spLocks noGrp="1"/>
          </p:cNvSpPr>
          <p:nvPr>
            <p:ph type="body" idx="1"/>
          </p:nvPr>
        </p:nvSpPr>
        <p:spPr>
          <a:xfrm>
            <a:off x="2183608" y="28644846"/>
            <a:ext cx="27603450" cy="9363320"/>
          </a:xfrm>
        </p:spPr>
        <p:txBody>
          <a:bodyPr/>
          <a:lstStyle>
            <a:lvl1pPr marL="0" indent="0">
              <a:buNone/>
              <a:defRPr sz="8400">
                <a:solidFill>
                  <a:schemeClr val="tx1"/>
                </a:solidFill>
              </a:defRPr>
            </a:lvl1pPr>
            <a:lvl2pPr marL="1600200" indent="0">
              <a:buNone/>
              <a:defRPr sz="7000">
                <a:solidFill>
                  <a:schemeClr val="tx1">
                    <a:tint val="75000"/>
                  </a:schemeClr>
                </a:solidFill>
              </a:defRPr>
            </a:lvl2pPr>
            <a:lvl3pPr marL="3200400" indent="0">
              <a:buNone/>
              <a:defRPr sz="6300">
                <a:solidFill>
                  <a:schemeClr val="tx1">
                    <a:tint val="75000"/>
                  </a:schemeClr>
                </a:solidFill>
              </a:defRPr>
            </a:lvl3pPr>
            <a:lvl4pPr marL="4800600" indent="0">
              <a:buNone/>
              <a:defRPr sz="5600">
                <a:solidFill>
                  <a:schemeClr val="tx1">
                    <a:tint val="75000"/>
                  </a:schemeClr>
                </a:solidFill>
              </a:defRPr>
            </a:lvl4pPr>
            <a:lvl5pPr marL="6400800" indent="0">
              <a:buNone/>
              <a:defRPr sz="5600">
                <a:solidFill>
                  <a:schemeClr val="tx1">
                    <a:tint val="75000"/>
                  </a:schemeClr>
                </a:solidFill>
              </a:defRPr>
            </a:lvl5pPr>
            <a:lvl6pPr marL="8001000" indent="0">
              <a:buNone/>
              <a:defRPr sz="5600">
                <a:solidFill>
                  <a:schemeClr val="tx1">
                    <a:tint val="75000"/>
                  </a:schemeClr>
                </a:solidFill>
              </a:defRPr>
            </a:lvl6pPr>
            <a:lvl7pPr marL="9601200" indent="0">
              <a:buNone/>
              <a:defRPr sz="5600">
                <a:solidFill>
                  <a:schemeClr val="tx1">
                    <a:tint val="75000"/>
                  </a:schemeClr>
                </a:solidFill>
              </a:defRPr>
            </a:lvl7pPr>
            <a:lvl8pPr marL="11201400" indent="0">
              <a:buNone/>
              <a:defRPr sz="5600">
                <a:solidFill>
                  <a:schemeClr val="tx1">
                    <a:tint val="75000"/>
                  </a:schemeClr>
                </a:solidFill>
              </a:defRPr>
            </a:lvl8pPr>
            <a:lvl9pPr marL="12801600" indent="0">
              <a:buNone/>
              <a:defRPr sz="5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5B466C-AF06-4190-BD93-4E02E6EE3CB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03994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00275" y="11394520"/>
            <a:ext cx="13601700"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202025" y="11394520"/>
            <a:ext cx="13601700"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5B466C-AF06-4190-BD93-4E02E6EE3CB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1806819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4443" y="2278913"/>
            <a:ext cx="27603450"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04447" y="10492870"/>
            <a:ext cx="13539190" cy="5142393"/>
          </a:xfrm>
        </p:spPr>
        <p:txBody>
          <a:bodyPr anchor="b"/>
          <a:lstStyle>
            <a:lvl1pPr marL="0" indent="0">
              <a:buNone/>
              <a:defRPr sz="8400" b="1"/>
            </a:lvl1pPr>
            <a:lvl2pPr marL="1600200" indent="0">
              <a:buNone/>
              <a:defRPr sz="7000" b="1"/>
            </a:lvl2pPr>
            <a:lvl3pPr marL="3200400" indent="0">
              <a:buNone/>
              <a:defRPr sz="6300" b="1"/>
            </a:lvl3pPr>
            <a:lvl4pPr marL="4800600" indent="0">
              <a:buNone/>
              <a:defRPr sz="5600" b="1"/>
            </a:lvl4pPr>
            <a:lvl5pPr marL="6400800" indent="0">
              <a:buNone/>
              <a:defRPr sz="5600" b="1"/>
            </a:lvl5pPr>
            <a:lvl6pPr marL="8001000" indent="0">
              <a:buNone/>
              <a:defRPr sz="5600" b="1"/>
            </a:lvl6pPr>
            <a:lvl7pPr marL="9601200" indent="0">
              <a:buNone/>
              <a:defRPr sz="5600" b="1"/>
            </a:lvl7pPr>
            <a:lvl8pPr marL="11201400" indent="0">
              <a:buNone/>
              <a:defRPr sz="5600" b="1"/>
            </a:lvl8pPr>
            <a:lvl9pPr marL="12801600" indent="0">
              <a:buNone/>
              <a:defRPr sz="5600" b="1"/>
            </a:lvl9pPr>
          </a:lstStyle>
          <a:p>
            <a:pPr lvl="0"/>
            <a:r>
              <a:rPr lang="en-US"/>
              <a:t>Click to edit Master text styles</a:t>
            </a:r>
          </a:p>
        </p:txBody>
      </p:sp>
      <p:sp>
        <p:nvSpPr>
          <p:cNvPr id="4" name="Content Placeholder 3"/>
          <p:cNvSpPr>
            <a:spLocks noGrp="1"/>
          </p:cNvSpPr>
          <p:nvPr>
            <p:ph sz="half" idx="2"/>
          </p:nvPr>
        </p:nvSpPr>
        <p:spPr>
          <a:xfrm>
            <a:off x="2204447" y="15635264"/>
            <a:ext cx="13539190"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202027" y="10492870"/>
            <a:ext cx="13605869" cy="5142393"/>
          </a:xfrm>
        </p:spPr>
        <p:txBody>
          <a:bodyPr anchor="b"/>
          <a:lstStyle>
            <a:lvl1pPr marL="0" indent="0">
              <a:buNone/>
              <a:defRPr sz="8400" b="1"/>
            </a:lvl1pPr>
            <a:lvl2pPr marL="1600200" indent="0">
              <a:buNone/>
              <a:defRPr sz="7000" b="1"/>
            </a:lvl2pPr>
            <a:lvl3pPr marL="3200400" indent="0">
              <a:buNone/>
              <a:defRPr sz="6300" b="1"/>
            </a:lvl3pPr>
            <a:lvl4pPr marL="4800600" indent="0">
              <a:buNone/>
              <a:defRPr sz="5600" b="1"/>
            </a:lvl4pPr>
            <a:lvl5pPr marL="6400800" indent="0">
              <a:buNone/>
              <a:defRPr sz="5600" b="1"/>
            </a:lvl5pPr>
            <a:lvl6pPr marL="8001000" indent="0">
              <a:buNone/>
              <a:defRPr sz="5600" b="1"/>
            </a:lvl6pPr>
            <a:lvl7pPr marL="9601200" indent="0">
              <a:buNone/>
              <a:defRPr sz="5600" b="1"/>
            </a:lvl7pPr>
            <a:lvl8pPr marL="11201400" indent="0">
              <a:buNone/>
              <a:defRPr sz="5600" b="1"/>
            </a:lvl8pPr>
            <a:lvl9pPr marL="12801600" indent="0">
              <a:buNone/>
              <a:defRPr sz="5600" b="1"/>
            </a:lvl9pPr>
          </a:lstStyle>
          <a:p>
            <a:pPr lvl="0"/>
            <a:r>
              <a:rPr lang="en-US"/>
              <a:t>Click to edit Master text styles</a:t>
            </a:r>
          </a:p>
        </p:txBody>
      </p:sp>
      <p:sp>
        <p:nvSpPr>
          <p:cNvPr id="6" name="Content Placeholder 5"/>
          <p:cNvSpPr>
            <a:spLocks noGrp="1"/>
          </p:cNvSpPr>
          <p:nvPr>
            <p:ph sz="quarter" idx="4"/>
          </p:nvPr>
        </p:nvSpPr>
        <p:spPr>
          <a:xfrm>
            <a:off x="16202027" y="15635264"/>
            <a:ext cx="1360586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5B466C-AF06-4190-BD93-4E02E6EE3CB7}"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767189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5B466C-AF06-4190-BD93-4E02E6EE3CB7}"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1824888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B466C-AF06-4190-BD93-4E02E6EE3CB7}"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9541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4444" y="2853584"/>
            <a:ext cx="10322123" cy="9987545"/>
          </a:xfrm>
        </p:spPr>
        <p:txBody>
          <a:bodyPr anchor="b"/>
          <a:lstStyle>
            <a:lvl1pPr>
              <a:defRPr sz="11200"/>
            </a:lvl1pPr>
          </a:lstStyle>
          <a:p>
            <a:r>
              <a:rPr lang="en-US"/>
              <a:t>Click to edit Master title style</a:t>
            </a:r>
            <a:endParaRPr lang="en-US" dirty="0"/>
          </a:p>
        </p:txBody>
      </p:sp>
      <p:sp>
        <p:nvSpPr>
          <p:cNvPr id="3" name="Content Placeholder 2"/>
          <p:cNvSpPr>
            <a:spLocks noGrp="1"/>
          </p:cNvSpPr>
          <p:nvPr>
            <p:ph idx="1"/>
          </p:nvPr>
        </p:nvSpPr>
        <p:spPr>
          <a:xfrm>
            <a:off x="13605869" y="6162959"/>
            <a:ext cx="16202025" cy="30418415"/>
          </a:xfrm>
        </p:spPr>
        <p:txBody>
          <a:bodyPr/>
          <a:lstStyle>
            <a:lvl1pPr>
              <a:defRPr sz="11200"/>
            </a:lvl1pPr>
            <a:lvl2pPr>
              <a:defRPr sz="9800"/>
            </a:lvl2pPr>
            <a:lvl3pPr>
              <a:defRPr sz="8400"/>
            </a:lvl3pPr>
            <a:lvl4pPr>
              <a:defRPr sz="7000"/>
            </a:lvl4pPr>
            <a:lvl5pPr>
              <a:defRPr sz="7000"/>
            </a:lvl5pPr>
            <a:lvl6pPr>
              <a:defRPr sz="7000"/>
            </a:lvl6pPr>
            <a:lvl7pPr>
              <a:defRPr sz="7000"/>
            </a:lvl7pPr>
            <a:lvl8pPr>
              <a:defRPr sz="7000"/>
            </a:lvl8pPr>
            <a:lvl9pPr>
              <a:defRPr sz="7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04444" y="12841129"/>
            <a:ext cx="10322123" cy="23789780"/>
          </a:xfrm>
        </p:spPr>
        <p:txBody>
          <a:bodyPr/>
          <a:lstStyle>
            <a:lvl1pPr marL="0" indent="0">
              <a:buNone/>
              <a:defRPr sz="5600"/>
            </a:lvl1pPr>
            <a:lvl2pPr marL="1600200" indent="0">
              <a:buNone/>
              <a:defRPr sz="4900"/>
            </a:lvl2pPr>
            <a:lvl3pPr marL="3200400" indent="0">
              <a:buNone/>
              <a:defRPr sz="4200"/>
            </a:lvl3pPr>
            <a:lvl4pPr marL="4800600" indent="0">
              <a:buNone/>
              <a:defRPr sz="3500"/>
            </a:lvl4pPr>
            <a:lvl5pPr marL="6400800" indent="0">
              <a:buNone/>
              <a:defRPr sz="3500"/>
            </a:lvl5pPr>
            <a:lvl6pPr marL="8001000" indent="0">
              <a:buNone/>
              <a:defRPr sz="3500"/>
            </a:lvl6pPr>
            <a:lvl7pPr marL="9601200" indent="0">
              <a:buNone/>
              <a:defRPr sz="3500"/>
            </a:lvl7pPr>
            <a:lvl8pPr marL="11201400" indent="0">
              <a:buNone/>
              <a:defRPr sz="3500"/>
            </a:lvl8pPr>
            <a:lvl9pPr marL="12801600" indent="0">
              <a:buNone/>
              <a:defRPr sz="3500"/>
            </a:lvl9pPr>
          </a:lstStyle>
          <a:p>
            <a:pPr lvl="0"/>
            <a:r>
              <a:rPr lang="en-US"/>
              <a:t>Click to edit Master text styles</a:t>
            </a:r>
          </a:p>
        </p:txBody>
      </p:sp>
      <p:sp>
        <p:nvSpPr>
          <p:cNvPr id="5" name="Date Placeholder 4"/>
          <p:cNvSpPr>
            <a:spLocks noGrp="1"/>
          </p:cNvSpPr>
          <p:nvPr>
            <p:ph type="dt" sz="half" idx="10"/>
          </p:nvPr>
        </p:nvSpPr>
        <p:spPr/>
        <p:txBody>
          <a:bodyPr/>
          <a:lstStyle/>
          <a:p>
            <a:fld id="{395B466C-AF06-4190-BD93-4E02E6EE3CB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0950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4444" y="2853584"/>
            <a:ext cx="10322123" cy="9987545"/>
          </a:xfrm>
        </p:spPr>
        <p:txBody>
          <a:bodyPr anchor="b"/>
          <a:lstStyle>
            <a:lvl1pPr>
              <a:defRPr sz="11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605869" y="6162959"/>
            <a:ext cx="16202025" cy="30418415"/>
          </a:xfrm>
        </p:spPr>
        <p:txBody>
          <a:bodyPr anchor="t"/>
          <a:lstStyle>
            <a:lvl1pPr marL="0" indent="0">
              <a:buNone/>
              <a:defRPr sz="11200"/>
            </a:lvl1pPr>
            <a:lvl2pPr marL="1600200" indent="0">
              <a:buNone/>
              <a:defRPr sz="9800"/>
            </a:lvl2pPr>
            <a:lvl3pPr marL="3200400" indent="0">
              <a:buNone/>
              <a:defRPr sz="8400"/>
            </a:lvl3pPr>
            <a:lvl4pPr marL="4800600" indent="0">
              <a:buNone/>
              <a:defRPr sz="7000"/>
            </a:lvl4pPr>
            <a:lvl5pPr marL="6400800" indent="0">
              <a:buNone/>
              <a:defRPr sz="7000"/>
            </a:lvl5pPr>
            <a:lvl6pPr marL="8001000" indent="0">
              <a:buNone/>
              <a:defRPr sz="7000"/>
            </a:lvl6pPr>
            <a:lvl7pPr marL="9601200" indent="0">
              <a:buNone/>
              <a:defRPr sz="7000"/>
            </a:lvl7pPr>
            <a:lvl8pPr marL="11201400" indent="0">
              <a:buNone/>
              <a:defRPr sz="7000"/>
            </a:lvl8pPr>
            <a:lvl9pPr marL="12801600" indent="0">
              <a:buNone/>
              <a:defRPr sz="7000"/>
            </a:lvl9pPr>
          </a:lstStyle>
          <a:p>
            <a:r>
              <a:rPr lang="en-US"/>
              <a:t>Click icon to add picture</a:t>
            </a:r>
            <a:endParaRPr lang="en-US" dirty="0"/>
          </a:p>
        </p:txBody>
      </p:sp>
      <p:sp>
        <p:nvSpPr>
          <p:cNvPr id="4" name="Text Placeholder 3"/>
          <p:cNvSpPr>
            <a:spLocks noGrp="1"/>
          </p:cNvSpPr>
          <p:nvPr>
            <p:ph type="body" sz="half" idx="2"/>
          </p:nvPr>
        </p:nvSpPr>
        <p:spPr>
          <a:xfrm>
            <a:off x="2204444" y="12841129"/>
            <a:ext cx="10322123" cy="23789780"/>
          </a:xfrm>
        </p:spPr>
        <p:txBody>
          <a:bodyPr/>
          <a:lstStyle>
            <a:lvl1pPr marL="0" indent="0">
              <a:buNone/>
              <a:defRPr sz="5600"/>
            </a:lvl1pPr>
            <a:lvl2pPr marL="1600200" indent="0">
              <a:buNone/>
              <a:defRPr sz="4900"/>
            </a:lvl2pPr>
            <a:lvl3pPr marL="3200400" indent="0">
              <a:buNone/>
              <a:defRPr sz="4200"/>
            </a:lvl3pPr>
            <a:lvl4pPr marL="4800600" indent="0">
              <a:buNone/>
              <a:defRPr sz="3500"/>
            </a:lvl4pPr>
            <a:lvl5pPr marL="6400800" indent="0">
              <a:buNone/>
              <a:defRPr sz="3500"/>
            </a:lvl5pPr>
            <a:lvl6pPr marL="8001000" indent="0">
              <a:buNone/>
              <a:defRPr sz="3500"/>
            </a:lvl6pPr>
            <a:lvl7pPr marL="9601200" indent="0">
              <a:buNone/>
              <a:defRPr sz="3500"/>
            </a:lvl7pPr>
            <a:lvl8pPr marL="11201400" indent="0">
              <a:buNone/>
              <a:defRPr sz="3500"/>
            </a:lvl8pPr>
            <a:lvl9pPr marL="12801600" indent="0">
              <a:buNone/>
              <a:defRPr sz="3500"/>
            </a:lvl9pPr>
          </a:lstStyle>
          <a:p>
            <a:pPr lvl="0"/>
            <a:r>
              <a:rPr lang="en-US"/>
              <a:t>Click to edit Master text styles</a:t>
            </a:r>
          </a:p>
        </p:txBody>
      </p:sp>
      <p:sp>
        <p:nvSpPr>
          <p:cNvPr id="5" name="Date Placeholder 4"/>
          <p:cNvSpPr>
            <a:spLocks noGrp="1"/>
          </p:cNvSpPr>
          <p:nvPr>
            <p:ph type="dt" sz="half" idx="10"/>
          </p:nvPr>
        </p:nvSpPr>
        <p:spPr/>
        <p:txBody>
          <a:bodyPr/>
          <a:lstStyle/>
          <a:p>
            <a:fld id="{395B466C-AF06-4190-BD93-4E02E6EE3CB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278572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0275" y="2278913"/>
            <a:ext cx="27603450"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00275" y="11394520"/>
            <a:ext cx="27603450"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00275" y="39672756"/>
            <a:ext cx="7200900" cy="2278904"/>
          </a:xfrm>
          <a:prstGeom prst="rect">
            <a:avLst/>
          </a:prstGeom>
        </p:spPr>
        <p:txBody>
          <a:bodyPr vert="horz" lIns="91440" tIns="45720" rIns="91440" bIns="45720" rtlCol="0" anchor="ctr"/>
          <a:lstStyle>
            <a:lvl1pPr algn="l">
              <a:defRPr sz="4200">
                <a:solidFill>
                  <a:schemeClr val="tx1">
                    <a:tint val="75000"/>
                  </a:schemeClr>
                </a:solidFill>
              </a:defRPr>
            </a:lvl1pPr>
          </a:lstStyle>
          <a:p>
            <a:fld id="{395B466C-AF06-4190-BD93-4E02E6EE3CB7}" type="datetimeFigureOut">
              <a:rPr lang="en-US" smtClean="0"/>
              <a:t>12/4/2020</a:t>
            </a:fld>
            <a:endParaRPr lang="en-US"/>
          </a:p>
        </p:txBody>
      </p:sp>
      <p:sp>
        <p:nvSpPr>
          <p:cNvPr id="5" name="Footer Placeholder 4"/>
          <p:cNvSpPr>
            <a:spLocks noGrp="1"/>
          </p:cNvSpPr>
          <p:nvPr>
            <p:ph type="ftr" sz="quarter" idx="3"/>
          </p:nvPr>
        </p:nvSpPr>
        <p:spPr>
          <a:xfrm>
            <a:off x="10601325" y="39672756"/>
            <a:ext cx="10801350" cy="2278904"/>
          </a:xfrm>
          <a:prstGeom prst="rect">
            <a:avLst/>
          </a:prstGeom>
        </p:spPr>
        <p:txBody>
          <a:bodyPr vert="horz" lIns="91440" tIns="45720" rIns="91440" bIns="45720" rtlCol="0" anchor="ctr"/>
          <a:lstStyle>
            <a:lvl1pPr algn="ctr">
              <a:defRPr sz="4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602825" y="39672756"/>
            <a:ext cx="7200900" cy="2278904"/>
          </a:xfrm>
          <a:prstGeom prst="rect">
            <a:avLst/>
          </a:prstGeom>
        </p:spPr>
        <p:txBody>
          <a:bodyPr vert="horz" lIns="91440" tIns="45720" rIns="91440" bIns="45720" rtlCol="0" anchor="ctr"/>
          <a:lstStyle>
            <a:lvl1pPr algn="r">
              <a:defRPr sz="4200">
                <a:solidFill>
                  <a:schemeClr val="tx1">
                    <a:tint val="75000"/>
                  </a:schemeClr>
                </a:solidFill>
              </a:defRPr>
            </a:lvl1pPr>
          </a:lstStyle>
          <a:p>
            <a:fld id="{5EC93574-AC79-4297-B85C-6EDAF831EF88}" type="slidenum">
              <a:rPr lang="en-US" smtClean="0"/>
              <a:t>‹#›</a:t>
            </a:fld>
            <a:endParaRPr lang="en-US"/>
          </a:p>
        </p:txBody>
      </p:sp>
    </p:spTree>
    <p:extLst>
      <p:ext uri="{BB962C8B-B14F-4D97-AF65-F5344CB8AC3E}">
        <p14:creationId xmlns:p14="http://schemas.microsoft.com/office/powerpoint/2010/main" val="90092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00400" rtl="0" eaLnBrk="1" latinLnBrk="0" hangingPunct="1">
        <a:lnSpc>
          <a:spcPct val="90000"/>
        </a:lnSpc>
        <a:spcBef>
          <a:spcPct val="0"/>
        </a:spcBef>
        <a:buNone/>
        <a:defRPr sz="15400" kern="1200">
          <a:solidFill>
            <a:schemeClr val="tx1"/>
          </a:solidFill>
          <a:latin typeface="+mj-lt"/>
          <a:ea typeface="+mj-ea"/>
          <a:cs typeface="+mj-cs"/>
        </a:defRPr>
      </a:lvl1pPr>
    </p:titleStyle>
    <p:bodyStyle>
      <a:lvl1pPr marL="800100" indent="-800100" algn="l" defTabSz="3200400" rtl="0" eaLnBrk="1" latinLnBrk="0" hangingPunct="1">
        <a:lnSpc>
          <a:spcPct val="90000"/>
        </a:lnSpc>
        <a:spcBef>
          <a:spcPts val="3500"/>
        </a:spcBef>
        <a:buFont typeface="Arial" panose="020B0604020202020204" pitchFamily="34" charset="0"/>
        <a:buChar char="•"/>
        <a:defRPr sz="9800" kern="1200">
          <a:solidFill>
            <a:schemeClr val="tx1"/>
          </a:solidFill>
          <a:latin typeface="+mn-lt"/>
          <a:ea typeface="+mn-ea"/>
          <a:cs typeface="+mn-cs"/>
        </a:defRPr>
      </a:lvl1pPr>
      <a:lvl2pPr marL="2400300" indent="-800100" algn="l" defTabSz="3200400" rtl="0" eaLnBrk="1" latinLnBrk="0" hangingPunct="1">
        <a:lnSpc>
          <a:spcPct val="90000"/>
        </a:lnSpc>
        <a:spcBef>
          <a:spcPts val="1750"/>
        </a:spcBef>
        <a:buFont typeface="Arial" panose="020B0604020202020204" pitchFamily="34" charset="0"/>
        <a:buChar char="•"/>
        <a:defRPr sz="8400" kern="1200">
          <a:solidFill>
            <a:schemeClr val="tx1"/>
          </a:solidFill>
          <a:latin typeface="+mn-lt"/>
          <a:ea typeface="+mn-ea"/>
          <a:cs typeface="+mn-cs"/>
        </a:defRPr>
      </a:lvl2pPr>
      <a:lvl3pPr marL="4000500" indent="-800100" algn="l" defTabSz="3200400" rtl="0" eaLnBrk="1" latinLnBrk="0" hangingPunct="1">
        <a:lnSpc>
          <a:spcPct val="90000"/>
        </a:lnSpc>
        <a:spcBef>
          <a:spcPts val="1750"/>
        </a:spcBef>
        <a:buFont typeface="Arial" panose="020B0604020202020204" pitchFamily="34" charset="0"/>
        <a:buChar char="•"/>
        <a:defRPr sz="7000" kern="1200">
          <a:solidFill>
            <a:schemeClr val="tx1"/>
          </a:solidFill>
          <a:latin typeface="+mn-lt"/>
          <a:ea typeface="+mn-ea"/>
          <a:cs typeface="+mn-cs"/>
        </a:defRPr>
      </a:lvl3pPr>
      <a:lvl4pPr marL="56007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4pPr>
      <a:lvl5pPr marL="72009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5pPr>
      <a:lvl6pPr marL="88011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6pPr>
      <a:lvl7pPr marL="104013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7pPr>
      <a:lvl8pPr marL="120015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8pPr>
      <a:lvl9pPr marL="13601700" indent="-800100" algn="l" defTabSz="3200400" rtl="0" eaLnBrk="1" latinLnBrk="0" hangingPunct="1">
        <a:lnSpc>
          <a:spcPct val="90000"/>
        </a:lnSpc>
        <a:spcBef>
          <a:spcPts val="1750"/>
        </a:spcBef>
        <a:buFont typeface="Arial" panose="020B0604020202020204" pitchFamily="34" charset="0"/>
        <a:buChar char="•"/>
        <a:defRPr sz="6300" kern="1200">
          <a:solidFill>
            <a:schemeClr val="tx1"/>
          </a:solidFill>
          <a:latin typeface="+mn-lt"/>
          <a:ea typeface="+mn-ea"/>
          <a:cs typeface="+mn-cs"/>
        </a:defRPr>
      </a:lvl9pPr>
    </p:bodyStyle>
    <p:otherStyle>
      <a:defPPr>
        <a:defRPr lang="en-US"/>
      </a:defPPr>
      <a:lvl1pPr marL="0" algn="l" defTabSz="3200400" rtl="0" eaLnBrk="1" latinLnBrk="0" hangingPunct="1">
        <a:defRPr sz="6300" kern="1200">
          <a:solidFill>
            <a:schemeClr val="tx1"/>
          </a:solidFill>
          <a:latin typeface="+mn-lt"/>
          <a:ea typeface="+mn-ea"/>
          <a:cs typeface="+mn-cs"/>
        </a:defRPr>
      </a:lvl1pPr>
      <a:lvl2pPr marL="1600200" algn="l" defTabSz="3200400" rtl="0" eaLnBrk="1" latinLnBrk="0" hangingPunct="1">
        <a:defRPr sz="6300" kern="1200">
          <a:solidFill>
            <a:schemeClr val="tx1"/>
          </a:solidFill>
          <a:latin typeface="+mn-lt"/>
          <a:ea typeface="+mn-ea"/>
          <a:cs typeface="+mn-cs"/>
        </a:defRPr>
      </a:lvl2pPr>
      <a:lvl3pPr marL="3200400" algn="l" defTabSz="3200400" rtl="0" eaLnBrk="1" latinLnBrk="0" hangingPunct="1">
        <a:defRPr sz="6300" kern="1200">
          <a:solidFill>
            <a:schemeClr val="tx1"/>
          </a:solidFill>
          <a:latin typeface="+mn-lt"/>
          <a:ea typeface="+mn-ea"/>
          <a:cs typeface="+mn-cs"/>
        </a:defRPr>
      </a:lvl3pPr>
      <a:lvl4pPr marL="4800600" algn="l" defTabSz="3200400" rtl="0" eaLnBrk="1" latinLnBrk="0" hangingPunct="1">
        <a:defRPr sz="6300" kern="1200">
          <a:solidFill>
            <a:schemeClr val="tx1"/>
          </a:solidFill>
          <a:latin typeface="+mn-lt"/>
          <a:ea typeface="+mn-ea"/>
          <a:cs typeface="+mn-cs"/>
        </a:defRPr>
      </a:lvl4pPr>
      <a:lvl5pPr marL="6400800" algn="l" defTabSz="3200400" rtl="0" eaLnBrk="1" latinLnBrk="0" hangingPunct="1">
        <a:defRPr sz="6300" kern="1200">
          <a:solidFill>
            <a:schemeClr val="tx1"/>
          </a:solidFill>
          <a:latin typeface="+mn-lt"/>
          <a:ea typeface="+mn-ea"/>
          <a:cs typeface="+mn-cs"/>
        </a:defRPr>
      </a:lvl5pPr>
      <a:lvl6pPr marL="8001000" algn="l" defTabSz="3200400" rtl="0" eaLnBrk="1" latinLnBrk="0" hangingPunct="1">
        <a:defRPr sz="6300" kern="1200">
          <a:solidFill>
            <a:schemeClr val="tx1"/>
          </a:solidFill>
          <a:latin typeface="+mn-lt"/>
          <a:ea typeface="+mn-ea"/>
          <a:cs typeface="+mn-cs"/>
        </a:defRPr>
      </a:lvl6pPr>
      <a:lvl7pPr marL="9601200" algn="l" defTabSz="3200400" rtl="0" eaLnBrk="1" latinLnBrk="0" hangingPunct="1">
        <a:defRPr sz="6300" kern="1200">
          <a:solidFill>
            <a:schemeClr val="tx1"/>
          </a:solidFill>
          <a:latin typeface="+mn-lt"/>
          <a:ea typeface="+mn-ea"/>
          <a:cs typeface="+mn-cs"/>
        </a:defRPr>
      </a:lvl7pPr>
      <a:lvl8pPr marL="11201400" algn="l" defTabSz="3200400" rtl="0" eaLnBrk="1" latinLnBrk="0" hangingPunct="1">
        <a:defRPr sz="6300" kern="1200">
          <a:solidFill>
            <a:schemeClr val="tx1"/>
          </a:solidFill>
          <a:latin typeface="+mn-lt"/>
          <a:ea typeface="+mn-ea"/>
          <a:cs typeface="+mn-cs"/>
        </a:defRPr>
      </a:lvl8pPr>
      <a:lvl9pPr marL="12801600" algn="l" defTabSz="3200400" rtl="0" eaLnBrk="1" latinLnBrk="0" hangingPunct="1">
        <a:defRPr sz="6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 Placeholder 2">
            <a:extLst>
              <a:ext uri="{FF2B5EF4-FFF2-40B4-BE49-F238E27FC236}">
                <a16:creationId xmlns:a16="http://schemas.microsoft.com/office/drawing/2014/main" id="{59690676-1E74-4AE8-89A0-0147C8BA6851}"/>
              </a:ext>
            </a:extLst>
          </p:cNvPr>
          <p:cNvSpPr txBox="1">
            <a:spLocks/>
          </p:cNvSpPr>
          <p:nvPr/>
        </p:nvSpPr>
        <p:spPr>
          <a:xfrm>
            <a:off x="1003483" y="26186036"/>
            <a:ext cx="29588909" cy="1999665"/>
          </a:xfrm>
          <a:prstGeom prst="rect">
            <a:avLst/>
          </a:prstGeom>
        </p:spPr>
        <p:txBody>
          <a:bodyPr vert="horz" wrap="square" lIns="297829" tIns="148915" rIns="297829" bIns="148915" rtlCol="0">
            <a:spAutoFit/>
          </a:bodyPr>
          <a:lstStyle/>
          <a:p>
            <a:pPr>
              <a:spcBef>
                <a:spcPct val="20000"/>
              </a:spcBef>
              <a:defRPr/>
            </a:pPr>
            <a:endParaRPr lang="en-US" sz="2400" baseline="0">
              <a:latin typeface="Arial" panose="020B0604020202020204" pitchFamily="34" charset="0"/>
              <a:cs typeface="Arial" panose="020B0604020202020204" pitchFamily="34" charset="0"/>
            </a:endParaRPr>
          </a:p>
          <a:p>
            <a:pPr indent="-2495692">
              <a:spcBef>
                <a:spcPct val="20000"/>
              </a:spcBef>
              <a:defRPr/>
            </a:pPr>
            <a:endParaRPr lang="en-US" sz="2400">
              <a:latin typeface="Arial" panose="020B0604020202020204" pitchFamily="34" charset="0"/>
              <a:cs typeface="Arial" panose="020B0604020202020204" pitchFamily="34" charset="0"/>
            </a:endParaRPr>
          </a:p>
          <a:p>
            <a:pPr indent="-2495692">
              <a:spcBef>
                <a:spcPct val="20000"/>
              </a:spcBef>
              <a:defRPr/>
            </a:pPr>
            <a:endParaRPr lang="en-US" sz="2400">
              <a:latin typeface="Arial" panose="020B0604020202020204" pitchFamily="34" charset="0"/>
              <a:cs typeface="Arial" panose="020B0604020202020204" pitchFamily="34" charset="0"/>
            </a:endParaRPr>
          </a:p>
          <a:p>
            <a:pPr indent="-2495692">
              <a:spcBef>
                <a:spcPct val="20000"/>
              </a:spcBef>
              <a:defRPr/>
            </a:pPr>
            <a:endParaRPr lang="en-US" sz="2400">
              <a:latin typeface="Arial" panose="020B0604020202020204" pitchFamily="34" charset="0"/>
              <a:cs typeface="Arial" panose="020B0604020202020204" pitchFamily="34" charset="0"/>
            </a:endParaRPr>
          </a:p>
        </p:txBody>
      </p:sp>
      <p:sp>
        <p:nvSpPr>
          <p:cNvPr id="58" name="Text Placeholder 2">
            <a:extLst>
              <a:ext uri="{FF2B5EF4-FFF2-40B4-BE49-F238E27FC236}">
                <a16:creationId xmlns:a16="http://schemas.microsoft.com/office/drawing/2014/main" id="{B6410F0B-B93A-4C25-96AB-B5BB75CF07CF}"/>
              </a:ext>
            </a:extLst>
          </p:cNvPr>
          <p:cNvSpPr txBox="1">
            <a:spLocks/>
          </p:cNvSpPr>
          <p:nvPr/>
        </p:nvSpPr>
        <p:spPr>
          <a:xfrm>
            <a:off x="1325134" y="16765310"/>
            <a:ext cx="6216996" cy="1302274"/>
          </a:xfrm>
          <a:prstGeom prst="rect">
            <a:avLst/>
          </a:prstGeom>
        </p:spPr>
        <p:txBody>
          <a:bodyPr vert="horz" lIns="297829" tIns="148915" rIns="297829" bIns="148915" rtlCol="0">
            <a:normAutofit/>
          </a:bodyPr>
          <a:lstStyle/>
          <a:p>
            <a:pPr algn="just">
              <a:lnSpc>
                <a:spcPct val="120000"/>
              </a:lnSpc>
            </a:pPr>
            <a:r>
              <a:rPr lang="en-US" sz="4400" b="1" dirty="0">
                <a:solidFill>
                  <a:srgbClr val="0D7294"/>
                </a:solidFill>
                <a:latin typeface="Arial" panose="020B0604020202020204" pitchFamily="34" charset="0"/>
                <a:cs typeface="Arial" panose="020B0604020202020204" pitchFamily="34" charset="0"/>
              </a:rPr>
              <a:t>METHODS</a:t>
            </a:r>
          </a:p>
        </p:txBody>
      </p:sp>
      <p:sp>
        <p:nvSpPr>
          <p:cNvPr id="59" name="Text Placeholder 2">
            <a:extLst>
              <a:ext uri="{FF2B5EF4-FFF2-40B4-BE49-F238E27FC236}">
                <a16:creationId xmlns:a16="http://schemas.microsoft.com/office/drawing/2014/main" id="{32FFCC0A-F687-41FB-9BBF-0374F31FFC59}"/>
              </a:ext>
            </a:extLst>
          </p:cNvPr>
          <p:cNvSpPr txBox="1">
            <a:spLocks/>
          </p:cNvSpPr>
          <p:nvPr/>
        </p:nvSpPr>
        <p:spPr>
          <a:xfrm>
            <a:off x="1163503" y="37791631"/>
            <a:ext cx="8712758" cy="985470"/>
          </a:xfrm>
          <a:prstGeom prst="rect">
            <a:avLst/>
          </a:prstGeom>
        </p:spPr>
        <p:txBody>
          <a:bodyPr vert="horz" lIns="387181" tIns="193591" rIns="387181" bIns="193591" rtlCol="0">
            <a:noAutofit/>
          </a:bodyPr>
          <a:lstStyle/>
          <a:p>
            <a:pPr algn="just" defTabSz="1935890">
              <a:spcBef>
                <a:spcPct val="20000"/>
              </a:spcBef>
              <a:defRPr/>
            </a:pPr>
            <a:r>
              <a:rPr lang="en-US" sz="4400" b="1" cap="all" dirty="0">
                <a:solidFill>
                  <a:srgbClr val="0D7294"/>
                </a:solidFill>
                <a:latin typeface="Arial" panose="020B0604020202020204" pitchFamily="34" charset="0"/>
                <a:cs typeface="Arial" panose="020B0604020202020204" pitchFamily="34" charset="0"/>
              </a:rPr>
              <a:t>ACKNOWLEDGMENTS</a:t>
            </a:r>
          </a:p>
        </p:txBody>
      </p:sp>
      <p:sp>
        <p:nvSpPr>
          <p:cNvPr id="61" name="Text Placeholder 2">
            <a:extLst>
              <a:ext uri="{FF2B5EF4-FFF2-40B4-BE49-F238E27FC236}">
                <a16:creationId xmlns:a16="http://schemas.microsoft.com/office/drawing/2014/main" id="{7F105008-2CB5-4A69-9A50-84F4469759DC}"/>
              </a:ext>
            </a:extLst>
          </p:cNvPr>
          <p:cNvSpPr txBox="1">
            <a:spLocks/>
          </p:cNvSpPr>
          <p:nvPr/>
        </p:nvSpPr>
        <p:spPr>
          <a:xfrm>
            <a:off x="9072574" y="40966720"/>
            <a:ext cx="14483558" cy="1599812"/>
          </a:xfrm>
          <a:prstGeom prst="rect">
            <a:avLst/>
          </a:prstGeom>
        </p:spPr>
        <p:txBody>
          <a:bodyPr vert="horz" wrap="square" lIns="297829" tIns="148915" rIns="297829" bIns="148915" rtlCol="0" anchor="t">
            <a:spAutoFit/>
          </a:bodyPr>
          <a:lstStyle/>
          <a:p>
            <a:pPr algn="ctr">
              <a:lnSpc>
                <a:spcPct val="120000"/>
              </a:lnSpc>
            </a:pPr>
            <a:r>
              <a:rPr lang="en-US" dirty="0">
                <a:latin typeface="Arial" panose="020B0604020202020204" pitchFamily="34" charset="0"/>
                <a:cs typeface="Arial" panose="020B0604020202020204" pitchFamily="34" charset="0"/>
              </a:rPr>
              <a:t>Overall support for the HIV Prevention Trials Network (HPTN) is provided by the National Institute of Allergy and Infectious Diseases (NIAID), Office of the Director (OD), National Institutes of Health (NIH), National Institute on Drug Abuse (NIDA), and the National Institute of Mental Health (NIMH) under Award Numbers UM1AI068619-15, UM1AI068617-15, and UM1AI068613-15. The content is solely the responsibility of the authors and does not necessarily represent the official views of the National Institutes of Health.</a:t>
            </a:r>
          </a:p>
        </p:txBody>
      </p:sp>
      <p:sp>
        <p:nvSpPr>
          <p:cNvPr id="62" name="TextBox 61">
            <a:extLst>
              <a:ext uri="{FF2B5EF4-FFF2-40B4-BE49-F238E27FC236}">
                <a16:creationId xmlns:a16="http://schemas.microsoft.com/office/drawing/2014/main" id="{2CAEF754-3F76-491A-A2FA-57DA859B79F8}"/>
              </a:ext>
            </a:extLst>
          </p:cNvPr>
          <p:cNvSpPr txBox="1"/>
          <p:nvPr/>
        </p:nvSpPr>
        <p:spPr>
          <a:xfrm>
            <a:off x="2317982" y="11001634"/>
            <a:ext cx="29588909" cy="4154984"/>
          </a:xfrm>
          <a:prstGeom prst="rect">
            <a:avLst/>
          </a:prstGeom>
          <a:noFill/>
        </p:spPr>
        <p:txBody>
          <a:bodyPr wrap="square" lIns="91440" tIns="45720" rIns="91440" bIns="45720" rtlCol="0" anchor="t">
            <a:spAutoFit/>
          </a:bodyPr>
          <a:lstStyle/>
          <a:p>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the study in this shaded box to give attendees a quick understanding of the study. Emphasize important words with </a:t>
            </a:r>
            <a:r>
              <a:rPr lang="en-US" sz="88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8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8800" dirty="0">
              <a:solidFill>
                <a:schemeClr val="bg1"/>
              </a:solidFill>
            </a:endParaRPr>
          </a:p>
        </p:txBody>
      </p:sp>
      <p:sp>
        <p:nvSpPr>
          <p:cNvPr id="64" name="Text Placeholder 2">
            <a:extLst>
              <a:ext uri="{FF2B5EF4-FFF2-40B4-BE49-F238E27FC236}">
                <a16:creationId xmlns:a16="http://schemas.microsoft.com/office/drawing/2014/main" id="{4FD4851F-5C7D-41D3-85E5-BCC1391C7143}"/>
              </a:ext>
            </a:extLst>
          </p:cNvPr>
          <p:cNvSpPr txBox="1">
            <a:spLocks/>
          </p:cNvSpPr>
          <p:nvPr/>
        </p:nvSpPr>
        <p:spPr>
          <a:xfrm>
            <a:off x="1325134" y="23508277"/>
            <a:ext cx="6216996" cy="1302274"/>
          </a:xfrm>
          <a:prstGeom prst="rect">
            <a:avLst/>
          </a:prstGeom>
        </p:spPr>
        <p:txBody>
          <a:bodyPr vert="horz" lIns="297829" tIns="148915" rIns="297829" bIns="148915" rtlCol="0">
            <a:normAutofit/>
          </a:bodyPr>
          <a:lstStyle/>
          <a:p>
            <a:pPr>
              <a:lnSpc>
                <a:spcPct val="120000"/>
              </a:lnSpc>
            </a:pPr>
            <a:r>
              <a:rPr lang="en-US" sz="4400" b="1" dirty="0">
                <a:solidFill>
                  <a:srgbClr val="0D7294"/>
                </a:solidFill>
                <a:latin typeface="Arial" panose="020B0604020202020204" pitchFamily="34" charset="0"/>
                <a:cs typeface="Arial" panose="020B0604020202020204" pitchFamily="34" charset="0"/>
              </a:rPr>
              <a:t>RESULTS</a:t>
            </a:r>
          </a:p>
        </p:txBody>
      </p:sp>
      <p:sp>
        <p:nvSpPr>
          <p:cNvPr id="65" name="Text Placeholder 2">
            <a:extLst>
              <a:ext uri="{FF2B5EF4-FFF2-40B4-BE49-F238E27FC236}">
                <a16:creationId xmlns:a16="http://schemas.microsoft.com/office/drawing/2014/main" id="{C7AE4D68-B482-4E4B-8599-31C8118244C9}"/>
              </a:ext>
            </a:extLst>
          </p:cNvPr>
          <p:cNvSpPr txBox="1">
            <a:spLocks/>
          </p:cNvSpPr>
          <p:nvPr/>
        </p:nvSpPr>
        <p:spPr>
          <a:xfrm>
            <a:off x="1325134" y="32686372"/>
            <a:ext cx="8976591" cy="712720"/>
          </a:xfrm>
          <a:prstGeom prst="rect">
            <a:avLst/>
          </a:prstGeom>
        </p:spPr>
        <p:txBody>
          <a:bodyPr vert="horz" lIns="297829" tIns="148915" rIns="297829" bIns="148915" rtlCol="0">
            <a:noAutofit/>
          </a:bodyPr>
          <a:lstStyle/>
          <a:p>
            <a:pPr algn="just">
              <a:lnSpc>
                <a:spcPct val="120000"/>
              </a:lnSpc>
            </a:pPr>
            <a:r>
              <a:rPr lang="en-US" sz="4400" b="1" dirty="0">
                <a:solidFill>
                  <a:srgbClr val="0D7294"/>
                </a:solidFill>
                <a:latin typeface="Arial" panose="020B0604020202020204" pitchFamily="34" charset="0"/>
                <a:cs typeface="Arial" panose="020B0604020202020204" pitchFamily="34" charset="0"/>
              </a:rPr>
              <a:t>CONCLUSIONS</a:t>
            </a:r>
          </a:p>
        </p:txBody>
      </p:sp>
      <p:sp>
        <p:nvSpPr>
          <p:cNvPr id="66" name="Title 1">
            <a:extLst>
              <a:ext uri="{FF2B5EF4-FFF2-40B4-BE49-F238E27FC236}">
                <a16:creationId xmlns:a16="http://schemas.microsoft.com/office/drawing/2014/main" id="{A6914751-0F76-44B2-9678-5EB0B9CF88E8}"/>
              </a:ext>
            </a:extLst>
          </p:cNvPr>
          <p:cNvSpPr txBox="1">
            <a:spLocks/>
          </p:cNvSpPr>
          <p:nvPr/>
        </p:nvSpPr>
        <p:spPr>
          <a:xfrm>
            <a:off x="9876261" y="933228"/>
            <a:ext cx="22570966" cy="2375755"/>
          </a:xfrm>
          <a:prstGeom prst="rect">
            <a:avLst/>
          </a:prstGeom>
        </p:spPr>
        <p:txBody>
          <a:bodyPr>
            <a:normAutofit/>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r>
              <a:rPr lang="en-US" sz="8000" b="1" dirty="0">
                <a:solidFill>
                  <a:srgbClr val="44646C"/>
                </a:solidFill>
                <a:latin typeface="Arial" panose="020B0604020202020204" pitchFamily="34" charset="0"/>
                <a:cs typeface="Arial" panose="020B0604020202020204" pitchFamily="34" charset="0"/>
              </a:rPr>
              <a:t>Title Goes Here Title Goes Here Title Goes Here Title Goes Here Title Goes Here</a:t>
            </a:r>
            <a:endParaRPr lang="en-US" sz="8000" b="1" dirty="0">
              <a:solidFill>
                <a:srgbClr val="1F354B"/>
              </a:solidFill>
              <a:latin typeface="Arial" panose="020B0604020202020204" pitchFamily="34" charset="0"/>
              <a:cs typeface="Arial" panose="020B0604020202020204" pitchFamily="34" charset="0"/>
            </a:endParaRPr>
          </a:p>
        </p:txBody>
      </p:sp>
      <p:sp>
        <p:nvSpPr>
          <p:cNvPr id="73" name="Title Placeholder 1">
            <a:extLst>
              <a:ext uri="{FF2B5EF4-FFF2-40B4-BE49-F238E27FC236}">
                <a16:creationId xmlns:a16="http://schemas.microsoft.com/office/drawing/2014/main" id="{5BEA979B-A809-4557-9E57-3857886347FA}"/>
              </a:ext>
            </a:extLst>
          </p:cNvPr>
          <p:cNvSpPr txBox="1">
            <a:spLocks/>
          </p:cNvSpPr>
          <p:nvPr/>
        </p:nvSpPr>
        <p:spPr>
          <a:xfrm>
            <a:off x="9757675" y="3413781"/>
            <a:ext cx="22570967" cy="2296987"/>
          </a:xfrm>
          <a:prstGeom prst="rect">
            <a:avLst/>
          </a:prstGeom>
        </p:spPr>
        <p:txBody>
          <a:bodyPr vert="horz" lIns="297829" tIns="148915" rIns="297829" bIns="148915" rtlCol="0" anchor="t">
            <a:noAutofit/>
          </a:bodyPr>
          <a:lstStyle/>
          <a:p>
            <a:pPr>
              <a:lnSpc>
                <a:spcPct val="120000"/>
              </a:lnSpc>
            </a:pPr>
            <a:r>
              <a:rPr lang="en-US" sz="3200" b="1" dirty="0">
                <a:latin typeface="Arial" panose="020B0604020202020204" pitchFamily="34" charset="0"/>
                <a:cs typeface="Arial" panose="020B0604020202020204" pitchFamily="34" charset="0"/>
              </a:rPr>
              <a:t>Author 1 First Name Middle Initial Last Name</a:t>
            </a:r>
            <a:r>
              <a:rPr lang="en-US" sz="3200" baseline="30000" dirty="0">
                <a:latin typeface="Arial" panose="020B0604020202020204" pitchFamily="34" charset="0"/>
                <a:cs typeface="Arial" panose="020B0604020202020204" pitchFamily="34" charset="0"/>
              </a:rPr>
              <a:t>1</a:t>
            </a:r>
            <a:r>
              <a:rPr lang="en-US" sz="3200" dirty="0">
                <a:latin typeface="Arial" panose="020B0604020202020204" pitchFamily="34" charset="0"/>
                <a:cs typeface="Arial" panose="020B0604020202020204" pitchFamily="34" charset="0"/>
              </a:rPr>
              <a:t>, Author 2 First Name Middle Initial Last Name</a:t>
            </a:r>
            <a:r>
              <a:rPr lang="en-US" sz="3200" baseline="30000" dirty="0">
                <a:latin typeface="Arial" panose="020B0604020202020204" pitchFamily="34" charset="0"/>
                <a:cs typeface="Arial" panose="020B0604020202020204" pitchFamily="34" charset="0"/>
              </a:rPr>
              <a:t> 2</a:t>
            </a:r>
            <a:r>
              <a:rPr lang="en-US" sz="3200" dirty="0">
                <a:latin typeface="Arial" panose="020B0604020202020204" pitchFamily="34" charset="0"/>
                <a:cs typeface="Arial" panose="020B0604020202020204" pitchFamily="34" charset="0"/>
              </a:rPr>
              <a:t>, Author 3 First Name Middle Initial Last Name</a:t>
            </a:r>
            <a:r>
              <a:rPr lang="en-US" sz="3200" baseline="30000" dirty="0">
                <a:latin typeface="Arial" panose="020B0604020202020204" pitchFamily="34" charset="0"/>
                <a:cs typeface="Arial" panose="020B0604020202020204" pitchFamily="34" charset="0"/>
              </a:rPr>
              <a:t> 3</a:t>
            </a:r>
            <a:r>
              <a:rPr lang="en-US" sz="3200" dirty="0">
                <a:latin typeface="Arial" panose="020B0604020202020204" pitchFamily="34" charset="0"/>
                <a:cs typeface="Arial" panose="020B0604020202020204" pitchFamily="34" charset="0"/>
              </a:rPr>
              <a:t> for the Research Group Name </a:t>
            </a:r>
          </a:p>
          <a:p>
            <a:pPr>
              <a:lnSpc>
                <a:spcPct val="120000"/>
              </a:lnSpc>
            </a:pPr>
            <a:endParaRPr lang="en-US" sz="2800" baseline="30000" dirty="0">
              <a:latin typeface="Arial" panose="020B0604020202020204" pitchFamily="34" charset="0"/>
              <a:cs typeface="Arial" panose="020B0604020202020204" pitchFamily="34" charset="0"/>
            </a:endParaRPr>
          </a:p>
          <a:p>
            <a:pPr>
              <a:lnSpc>
                <a:spcPct val="120000"/>
              </a:lnSpc>
            </a:pPr>
            <a:r>
              <a:rPr lang="en-US" sz="2800" baseline="30000" dirty="0">
                <a:latin typeface="Arial" panose="020B0604020202020204" pitchFamily="34" charset="0"/>
                <a:cs typeface="Arial" panose="020B0604020202020204" pitchFamily="34" charset="0"/>
              </a:rPr>
              <a:t>1</a:t>
            </a:r>
            <a:r>
              <a:rPr lang="en-US" sz="2800" dirty="0">
                <a:latin typeface="Arial" panose="020B0604020202020204" pitchFamily="34" charset="0"/>
                <a:cs typeface="Arial" panose="020B0604020202020204" pitchFamily="34" charset="0"/>
              </a:rPr>
              <a:t>Institution 1 Name, City, State (if US), Country, </a:t>
            </a:r>
            <a:r>
              <a:rPr lang="en-US" sz="2800" baseline="300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Insittution 2 Name, City, Country, </a:t>
            </a:r>
            <a:r>
              <a:rPr lang="en-US" sz="2800" baseline="30000"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Institution 3 Name, City, Country</a:t>
            </a:r>
          </a:p>
        </p:txBody>
      </p:sp>
      <p:sp>
        <p:nvSpPr>
          <p:cNvPr id="75" name="Text Placeholder 2">
            <a:extLst>
              <a:ext uri="{FF2B5EF4-FFF2-40B4-BE49-F238E27FC236}">
                <a16:creationId xmlns:a16="http://schemas.microsoft.com/office/drawing/2014/main" id="{38673C40-6024-4120-B846-A53872536EF8}"/>
              </a:ext>
            </a:extLst>
          </p:cNvPr>
          <p:cNvSpPr txBox="1">
            <a:spLocks/>
          </p:cNvSpPr>
          <p:nvPr/>
        </p:nvSpPr>
        <p:spPr>
          <a:xfrm>
            <a:off x="1325134" y="5256534"/>
            <a:ext cx="8976591" cy="712720"/>
          </a:xfrm>
          <a:prstGeom prst="rect">
            <a:avLst/>
          </a:prstGeom>
        </p:spPr>
        <p:txBody>
          <a:bodyPr vert="horz" lIns="297829" tIns="148915" rIns="297829" bIns="148915" rtlCol="0" anchor="t">
            <a:noAutofit/>
          </a:bodyPr>
          <a:lstStyle/>
          <a:p>
            <a:pPr algn="just">
              <a:lnSpc>
                <a:spcPct val="120000"/>
              </a:lnSpc>
            </a:pPr>
            <a:r>
              <a:rPr lang="en-US" sz="4400" b="1" dirty="0">
                <a:solidFill>
                  <a:srgbClr val="0D7294"/>
                </a:solidFill>
                <a:latin typeface="Arial"/>
                <a:cs typeface="Arial"/>
              </a:rPr>
              <a:t>BACKGROUND</a:t>
            </a:r>
          </a:p>
        </p:txBody>
      </p:sp>
      <p:sp>
        <p:nvSpPr>
          <p:cNvPr id="76" name="Text Placeholder 2">
            <a:extLst>
              <a:ext uri="{FF2B5EF4-FFF2-40B4-BE49-F238E27FC236}">
                <a16:creationId xmlns:a16="http://schemas.microsoft.com/office/drawing/2014/main" id="{3341B538-5B5C-45AE-826B-0AFCAAD62C98}"/>
              </a:ext>
            </a:extLst>
          </p:cNvPr>
          <p:cNvSpPr txBox="1">
            <a:spLocks/>
          </p:cNvSpPr>
          <p:nvPr/>
        </p:nvSpPr>
        <p:spPr>
          <a:xfrm>
            <a:off x="1325135" y="6385495"/>
            <a:ext cx="29511810" cy="2838549"/>
          </a:xfrm>
          <a:prstGeom prst="rect">
            <a:avLst/>
          </a:prstGeom>
        </p:spPr>
        <p:txBody>
          <a:bodyPr vert="horz" wrap="square" lIns="297829" tIns="148915" rIns="297829" bIns="148915" rtlCol="0" anchor="t">
            <a:spAutoFit/>
          </a:bodyPr>
          <a:lstStyle/>
          <a:p>
            <a:pPr>
              <a:lnSpc>
                <a:spcPct val="120000"/>
              </a:lnSpc>
            </a:pPr>
            <a:r>
              <a:rPr lang="en-US" sz="2800" dirty="0">
                <a:latin typeface="Arial" panose="020B0604020202020204" pitchFamily="34" charset="0"/>
                <a:cs typeface="Arial" panose="020B0604020202020204" pitchFamily="34" charset="0"/>
              </a:rPr>
              <a:t>Clearly describe the hypothesis or research question addressed in the study. Why was the study conducted?</a:t>
            </a:r>
          </a:p>
          <a:p>
            <a:pPr>
              <a:lnSpc>
                <a:spcPct val="120000"/>
              </a:lnSpc>
            </a:pPr>
            <a:endParaRPr lang="en-US" sz="2800" dirty="0">
              <a:latin typeface="Arial" panose="020B0604020202020204" pitchFamily="34" charset="0"/>
              <a:cs typeface="Arial" panose="020B0604020202020204" pitchFamily="34" charset="0"/>
            </a:endParaRPr>
          </a:p>
          <a:p>
            <a:pPr>
              <a:lnSpc>
                <a:spcPct val="120000"/>
              </a:lnSpc>
            </a:pPr>
            <a:r>
              <a:rPr lang="en-US" sz="2800" dirty="0">
                <a:latin typeface="Arial" panose="020B0604020202020204" pitchFamily="34" charset="0"/>
                <a:cs typeface="Arial" panose="020B0604020202020204" pitchFamily="34" charset="0"/>
              </a:rPr>
              <a:t>Update this text with the background of your research. Lorem ipsum dolor sit </a:t>
            </a:r>
            <a:r>
              <a:rPr lang="en-US" sz="2800" dirty="0" err="1">
                <a:latin typeface="Arial" panose="020B0604020202020204" pitchFamily="34" charset="0"/>
                <a:cs typeface="Arial" panose="020B0604020202020204" pitchFamily="34" charset="0"/>
              </a:rPr>
              <a:t>amet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oratio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pericula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partiendo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mei</a:t>
            </a:r>
            <a:r>
              <a:rPr lang="en-US" sz="2800" dirty="0">
                <a:latin typeface="Arial" panose="020B0604020202020204" pitchFamily="34" charset="0"/>
                <a:cs typeface="Arial" panose="020B0604020202020204" pitchFamily="34" charset="0"/>
              </a:rPr>
              <a:t> cu, </a:t>
            </a:r>
            <a:r>
              <a:rPr lang="en-US" sz="2800" dirty="0" err="1">
                <a:latin typeface="Arial" panose="020B0604020202020204" pitchFamily="34" charset="0"/>
                <a:cs typeface="Arial" panose="020B0604020202020204" pitchFamily="34" charset="0"/>
              </a:rPr>
              <a:t>usu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possim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mentitum</a:t>
            </a:r>
            <a:r>
              <a:rPr lang="en-US" sz="2800" dirty="0">
                <a:latin typeface="Arial" panose="020B0604020202020204" pitchFamily="34" charset="0"/>
                <a:cs typeface="Arial" panose="020B0604020202020204" pitchFamily="34" charset="0"/>
              </a:rPr>
              <a:t> mandamus an. </a:t>
            </a:r>
            <a:r>
              <a:rPr lang="en-US" sz="2800" dirty="0" err="1">
                <a:latin typeface="Arial" panose="020B0604020202020204" pitchFamily="34" charset="0"/>
                <a:cs typeface="Arial" panose="020B0604020202020204" pitchFamily="34" charset="0"/>
              </a:rPr>
              <a:t>Usu</a:t>
            </a:r>
            <a:r>
              <a:rPr lang="en-US" sz="2800" dirty="0">
                <a:latin typeface="Arial" panose="020B0604020202020204" pitchFamily="34" charset="0"/>
                <a:cs typeface="Arial" panose="020B0604020202020204" pitchFamily="34" charset="0"/>
              </a:rPr>
              <a:t> id </a:t>
            </a:r>
            <a:r>
              <a:rPr lang="en-US" sz="2800" dirty="0" err="1">
                <a:latin typeface="Arial" panose="020B0604020202020204" pitchFamily="34" charset="0"/>
                <a:cs typeface="Arial" panose="020B0604020202020204" pitchFamily="34" charset="0"/>
              </a:rPr>
              <a:t>enim</a:t>
            </a:r>
            <a:r>
              <a:rPr lang="en-US" sz="2800" dirty="0">
                <a:latin typeface="Arial" panose="020B0604020202020204" pitchFamily="34" charset="0"/>
                <a:cs typeface="Arial" panose="020B0604020202020204" pitchFamily="34" charset="0"/>
              </a:rPr>
              <a:t> minim </a:t>
            </a:r>
            <a:r>
              <a:rPr lang="en-US" sz="2800" dirty="0" err="1">
                <a:latin typeface="Arial" panose="020B0604020202020204" pitchFamily="34" charset="0"/>
                <a:cs typeface="Arial" panose="020B0604020202020204" pitchFamily="34" charset="0"/>
              </a:rPr>
              <a:t>copiosae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unum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illud</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ut</a:t>
            </a:r>
            <a:r>
              <a:rPr lang="en-US" sz="2800" dirty="0">
                <a:latin typeface="Arial" panose="020B0604020202020204" pitchFamily="34" charset="0"/>
                <a:cs typeface="Arial" panose="020B0604020202020204" pitchFamily="34" charset="0"/>
              </a:rPr>
              <a:t> qui, ad cum </a:t>
            </a:r>
            <a:r>
              <a:rPr lang="en-US" sz="2800" dirty="0" err="1">
                <a:latin typeface="Arial" panose="020B0604020202020204" pitchFamily="34" charset="0"/>
                <a:cs typeface="Arial" panose="020B0604020202020204" pitchFamily="34" charset="0"/>
              </a:rPr>
              <a:t>laboramus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adipiscing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Nec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possim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deseruisse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intellegam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pertinax</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moderatius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vituperatoribus</a:t>
            </a:r>
            <a:r>
              <a:rPr lang="en-US" sz="2800" dirty="0">
                <a:latin typeface="Arial" panose="020B0604020202020204" pitchFamily="34" charset="0"/>
                <a:cs typeface="Arial" panose="020B0604020202020204" pitchFamily="34" charset="0"/>
              </a:rPr>
              <a:t> at </a:t>
            </a:r>
            <a:r>
              <a:rPr lang="en-US" sz="2800" dirty="0" err="1">
                <a:latin typeface="Arial" panose="020B0604020202020204" pitchFamily="34" charset="0"/>
                <a:cs typeface="Arial" panose="020B0604020202020204" pitchFamily="34" charset="0"/>
              </a:rPr>
              <a:t>nec</a:t>
            </a:r>
            <a:r>
              <a:rPr lang="en-US" sz="2800" dirty="0">
                <a:latin typeface="Arial" panose="020B0604020202020204" pitchFamily="34" charset="0"/>
                <a:cs typeface="Arial" panose="020B0604020202020204" pitchFamily="34" charset="0"/>
              </a:rPr>
              <a:t>. Vis </a:t>
            </a:r>
            <a:r>
              <a:rPr lang="en-US" sz="2800" dirty="0" err="1">
                <a:latin typeface="Arial" panose="020B0604020202020204" pitchFamily="34" charset="0"/>
                <a:cs typeface="Arial" panose="020B0604020202020204" pitchFamily="34" charset="0"/>
              </a:rPr>
              <a:t>purto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fuisset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incorrupte</a:t>
            </a:r>
            <a:r>
              <a:rPr lang="en-US" sz="2800" dirty="0">
                <a:latin typeface="Arial" panose="020B0604020202020204" pitchFamily="34" charset="0"/>
                <a:cs typeface="Arial" panose="020B0604020202020204" pitchFamily="34" charset="0"/>
              </a:rPr>
              <a:t> ne, </a:t>
            </a:r>
            <a:r>
              <a:rPr lang="en-US" sz="2800" dirty="0" err="1">
                <a:latin typeface="Arial" panose="020B0604020202020204" pitchFamily="34" charset="0"/>
                <a:cs typeface="Arial" panose="020B0604020202020204" pitchFamily="34" charset="0"/>
              </a:rPr>
              <a:t>ea</a:t>
            </a:r>
            <a:r>
              <a:rPr lang="en-US" sz="2800" dirty="0">
                <a:latin typeface="Arial" panose="020B0604020202020204" pitchFamily="34" charset="0"/>
                <a:cs typeface="Arial" panose="020B0604020202020204" pitchFamily="34" charset="0"/>
              </a:rPr>
              <a:t> duo </a:t>
            </a:r>
            <a:r>
              <a:rPr lang="en-US" sz="2800" dirty="0" err="1">
                <a:latin typeface="Arial" panose="020B0604020202020204" pitchFamily="34" charset="0"/>
                <a:cs typeface="Arial" panose="020B0604020202020204" pitchFamily="34" charset="0"/>
              </a:rPr>
              <a:t>probo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mollis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dolorem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usu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nibh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prodesset</a:t>
            </a:r>
            <a:r>
              <a:rPr lang="en-US" sz="2800" dirty="0">
                <a:latin typeface="Arial" panose="020B0604020202020204" pitchFamily="34" charset="0"/>
                <a:cs typeface="Arial" panose="020B0604020202020204" pitchFamily="34" charset="0"/>
              </a:rPr>
              <a:t> et. Id </a:t>
            </a:r>
            <a:r>
              <a:rPr lang="en-US" sz="2800" dirty="0" err="1">
                <a:latin typeface="Arial" panose="020B0604020202020204" pitchFamily="34" charset="0"/>
                <a:cs typeface="Arial" panose="020B0604020202020204" pitchFamily="34" charset="0"/>
              </a:rPr>
              <a:t>mel</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blandit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vivendum</a:t>
            </a:r>
            <a:r>
              <a:rPr lang="en-US" sz="2800" dirty="0">
                <a:latin typeface="Arial" panose="020B0604020202020204" pitchFamily="34" charset="0"/>
                <a:cs typeface="Arial" panose="020B0604020202020204" pitchFamily="34" charset="0"/>
              </a:rPr>
              <a:t>.</a:t>
            </a:r>
          </a:p>
        </p:txBody>
      </p:sp>
      <p:sp>
        <p:nvSpPr>
          <p:cNvPr id="95" name="TextBox 94">
            <a:extLst>
              <a:ext uri="{FF2B5EF4-FFF2-40B4-BE49-F238E27FC236}">
                <a16:creationId xmlns:a16="http://schemas.microsoft.com/office/drawing/2014/main" id="{D5CD3045-F455-414F-886E-65D953ADB3CC}"/>
              </a:ext>
            </a:extLst>
          </p:cNvPr>
          <p:cNvSpPr txBox="1"/>
          <p:nvPr/>
        </p:nvSpPr>
        <p:spPr>
          <a:xfrm>
            <a:off x="25898809" y="41079910"/>
            <a:ext cx="4938136" cy="1323439"/>
          </a:xfrm>
          <a:prstGeom prst="rect">
            <a:avLst/>
          </a:prstGeom>
          <a:noFill/>
        </p:spPr>
        <p:txBody>
          <a:bodyPr wrap="square" lIns="91440" tIns="45720" rIns="91440" bIns="45720" rtlCol="0" anchor="t">
            <a:spAutoFit/>
          </a:bodyPr>
          <a:lstStyle/>
          <a:p>
            <a:pPr algn="r"/>
            <a:r>
              <a:rPr lang="en-US" sz="2000" dirty="0">
                <a:latin typeface="Arial" panose="020B0604020202020204" pitchFamily="34" charset="0"/>
                <a:cs typeface="Arial" panose="020B0604020202020204" pitchFamily="34" charset="0"/>
              </a:rPr>
              <a:t>Presented at 4</a:t>
            </a:r>
            <a:r>
              <a:rPr lang="en-US" sz="2000" baseline="30000" dirty="0">
                <a:latin typeface="Arial" panose="020B0604020202020204" pitchFamily="34" charset="0"/>
                <a:cs typeface="Arial" panose="020B0604020202020204" pitchFamily="34" charset="0"/>
              </a:rPr>
              <a:t>th</a:t>
            </a:r>
            <a:r>
              <a:rPr lang="en-US" sz="2000" dirty="0">
                <a:latin typeface="Arial" panose="020B0604020202020204" pitchFamily="34" charset="0"/>
                <a:cs typeface="Arial" panose="020B0604020202020204" pitchFamily="34" charset="0"/>
              </a:rPr>
              <a:t> HIV Research for Prevention Conference (R4P)</a:t>
            </a:r>
          </a:p>
          <a:p>
            <a:pPr algn="r"/>
            <a:r>
              <a:rPr lang="en-US" sz="2000" dirty="0">
                <a:latin typeface="Arial" panose="020B0604020202020204" pitchFamily="34" charset="0"/>
                <a:cs typeface="Arial" panose="020B0604020202020204" pitchFamily="34" charset="0"/>
              </a:rPr>
              <a:t>27-28 January and 3-4 February 2020</a:t>
            </a:r>
          </a:p>
          <a:p>
            <a:pPr algn="r"/>
            <a:r>
              <a:rPr lang="en-US" sz="2000" dirty="0">
                <a:latin typeface="Arial" panose="020B0604020202020204" pitchFamily="34" charset="0"/>
                <a:cs typeface="Arial" panose="020B0604020202020204" pitchFamily="34" charset="0"/>
              </a:rPr>
              <a:t>Poster Number:</a:t>
            </a:r>
            <a:r>
              <a:rPr lang="en-US" sz="2000" dirty="0">
                <a:solidFill>
                  <a:srgbClr val="FF0000"/>
                </a:solidFill>
                <a:latin typeface="Arial" panose="020B0604020202020204" pitchFamily="34" charset="0"/>
                <a:cs typeface="Arial" panose="020B0604020202020204" pitchFamily="34" charset="0"/>
              </a:rPr>
              <a:t> ###</a:t>
            </a:r>
          </a:p>
        </p:txBody>
      </p:sp>
      <p:sp>
        <p:nvSpPr>
          <p:cNvPr id="96" name="Rectangle 95">
            <a:extLst>
              <a:ext uri="{FF2B5EF4-FFF2-40B4-BE49-F238E27FC236}">
                <a16:creationId xmlns:a16="http://schemas.microsoft.com/office/drawing/2014/main" id="{94CF85AA-5C89-47A1-9590-52B9D04F4242}"/>
              </a:ext>
            </a:extLst>
          </p:cNvPr>
          <p:cNvSpPr/>
          <p:nvPr/>
        </p:nvSpPr>
        <p:spPr>
          <a:xfrm>
            <a:off x="1533668" y="17941220"/>
            <a:ext cx="14011131" cy="5262979"/>
          </a:xfrm>
          <a:prstGeom prst="rect">
            <a:avLst/>
          </a:prstGeom>
        </p:spPr>
        <p:txBody>
          <a:bodyPr wrap="square" lIns="91440" tIns="45720" rIns="91440" bIns="45720" anchor="t">
            <a:spAutoFit/>
          </a:bodyPr>
          <a:lstStyle/>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Detail the experimental methods and processes employed in the study. What did you do?</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Collected [what] from [population]</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How you tested it.</a:t>
            </a:r>
          </a:p>
          <a:p>
            <a:pPr marL="607405" indent="-607405">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Illustrate your methods if you can!</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Update this text with the methods of your research.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endParaRPr lang="en-US" sz="2400" dirty="0">
              <a:solidFill>
                <a:srgbClr val="000000"/>
              </a:solidFill>
              <a:latin typeface="Arial" panose="020B0604020202020204" pitchFamily="34" charset="0"/>
              <a:cs typeface="Arial" panose="020B0604020202020204" pitchFamily="34" charset="0"/>
            </a:endParaRPr>
          </a:p>
          <a:p>
            <a:endParaRPr lang="en-US" sz="2400" dirty="0">
              <a:solidFill>
                <a:srgbClr val="000000"/>
              </a:solidFill>
              <a:latin typeface="Arial" panose="020B0604020202020204" pitchFamily="34" charset="0"/>
              <a:cs typeface="Arial" panose="020B0604020202020204" pitchFamily="34" charset="0"/>
            </a:endParaRPr>
          </a:p>
          <a:p>
            <a:pPr marL="342900" indent="-342900">
              <a:buFont typeface="Arial"/>
              <a:buChar char="•"/>
            </a:pPr>
            <a:endParaRPr lang="en-US" sz="2400" dirty="0">
              <a:solidFill>
                <a:srgbClr val="000000"/>
              </a:solidFill>
              <a:latin typeface="Arial" panose="020B0604020202020204" pitchFamily="34" charset="0"/>
              <a:cs typeface="Arial" panose="020B0604020202020204" pitchFamily="34" charset="0"/>
            </a:endParaRPr>
          </a:p>
        </p:txBody>
      </p:sp>
      <p:sp>
        <p:nvSpPr>
          <p:cNvPr id="98" name="TextBox 97">
            <a:extLst>
              <a:ext uri="{FF2B5EF4-FFF2-40B4-BE49-F238E27FC236}">
                <a16:creationId xmlns:a16="http://schemas.microsoft.com/office/drawing/2014/main" id="{CCAC1B2D-7DCA-4AFC-816F-E89CC972FF25}"/>
              </a:ext>
            </a:extLst>
          </p:cNvPr>
          <p:cNvSpPr txBox="1"/>
          <p:nvPr/>
        </p:nvSpPr>
        <p:spPr>
          <a:xfrm>
            <a:off x="1533668" y="24794425"/>
            <a:ext cx="28933949" cy="937949"/>
          </a:xfrm>
          <a:prstGeom prst="rect">
            <a:avLst/>
          </a:prstGeom>
          <a:noFill/>
        </p:spPr>
        <p:txBody>
          <a:bodyPr wrap="square" rtlCol="0">
            <a:spAutoFit/>
          </a:bodyPr>
          <a:lstStyle/>
          <a:p>
            <a:pPr>
              <a:lnSpc>
                <a:spcPct val="120000"/>
              </a:lnSpc>
            </a:pPr>
            <a:r>
              <a:rPr lang="en-US" sz="2400" dirty="0">
                <a:latin typeface="Arial" panose="020B0604020202020204" pitchFamily="34" charset="0"/>
                <a:cs typeface="Arial" panose="020B0604020202020204" pitchFamily="34" charset="0"/>
              </a:rPr>
              <a:t>Update this text with the results of your research, including relevant tables, figures and graphs.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t>
            </a:r>
          </a:p>
        </p:txBody>
      </p:sp>
      <p:sp>
        <p:nvSpPr>
          <p:cNvPr id="99" name="TextBox 98">
            <a:extLst>
              <a:ext uri="{FF2B5EF4-FFF2-40B4-BE49-F238E27FC236}">
                <a16:creationId xmlns:a16="http://schemas.microsoft.com/office/drawing/2014/main" id="{77401D85-CBAF-4D4B-8843-442E1C7DA44B}"/>
              </a:ext>
            </a:extLst>
          </p:cNvPr>
          <p:cNvSpPr txBox="1"/>
          <p:nvPr/>
        </p:nvSpPr>
        <p:spPr>
          <a:xfrm>
            <a:off x="1615017" y="33608687"/>
            <a:ext cx="29398672" cy="3697422"/>
          </a:xfrm>
          <a:prstGeom prst="rect">
            <a:avLst/>
          </a:prstGeom>
          <a:noFill/>
        </p:spPr>
        <p:txBody>
          <a:bodyPr wrap="square" rtlCol="0">
            <a:spAutoFit/>
          </a:bodyPr>
          <a:lstStyle/>
          <a:p>
            <a:pPr marL="467234" indent="-467234">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Describe logically sound conclusions and reliable inferences drawn from the study results. </a:t>
            </a:r>
          </a:p>
          <a:p>
            <a:pPr marL="467234" indent="-467234">
              <a:lnSpc>
                <a:spcPct val="120000"/>
              </a:lnSpc>
              <a:buFont typeface="Arial" panose="020B0604020202020204" pitchFamily="34" charset="0"/>
              <a:buChar char="•"/>
            </a:pPr>
            <a:r>
              <a:rPr lang="en-US" sz="2400" dirty="0">
                <a:latin typeface="Arial" panose="020B0604020202020204" pitchFamily="34" charset="0"/>
                <a:cs typeface="Arial" panose="020B0604020202020204" pitchFamily="34" charset="0"/>
              </a:rPr>
              <a:t>Why are the study’s findings important?</a:t>
            </a:r>
          </a:p>
          <a:p>
            <a:pPr>
              <a:lnSpc>
                <a:spcPct val="120000"/>
              </a:lnSpc>
            </a:pPr>
            <a:endParaRPr lang="en-US" sz="2943"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Update this text with the conclusions of your research.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Vis </a:t>
            </a:r>
            <a:r>
              <a:rPr lang="en-US" sz="2400" dirty="0" err="1">
                <a:latin typeface="Arial" panose="020B0604020202020204" pitchFamily="34" charset="0"/>
                <a:cs typeface="Arial" panose="020B0604020202020204" pitchFamily="34" charset="0"/>
              </a:rPr>
              <a:t>purto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fuisset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incorrupte</a:t>
            </a:r>
            <a:r>
              <a:rPr lang="en-US" sz="2400" dirty="0">
                <a:latin typeface="Arial" panose="020B0604020202020204" pitchFamily="34" charset="0"/>
                <a:cs typeface="Arial" panose="020B0604020202020204" pitchFamily="34" charset="0"/>
              </a:rPr>
              <a:t> ne, </a:t>
            </a:r>
            <a:r>
              <a:rPr lang="en-US" sz="2400" dirty="0" err="1">
                <a:latin typeface="Arial" panose="020B0604020202020204" pitchFamily="34" charset="0"/>
                <a:cs typeface="Arial" panose="020B0604020202020204" pitchFamily="34" charset="0"/>
              </a:rPr>
              <a:t>ea</a:t>
            </a:r>
            <a:r>
              <a:rPr lang="en-US" sz="2400" dirty="0">
                <a:latin typeface="Arial" panose="020B0604020202020204" pitchFamily="34" charset="0"/>
                <a:cs typeface="Arial" panose="020B0604020202020204" pitchFamily="34" charset="0"/>
              </a:rPr>
              <a:t> duo </a:t>
            </a:r>
            <a:r>
              <a:rPr lang="en-US" sz="2400" dirty="0" err="1">
                <a:latin typeface="Arial" panose="020B0604020202020204" pitchFamily="34" charset="0"/>
                <a:cs typeface="Arial" panose="020B0604020202020204" pitchFamily="34" charset="0"/>
              </a:rPr>
              <a:t>probo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dolorem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prodesset</a:t>
            </a:r>
            <a:r>
              <a:rPr lang="en-US" sz="2400" dirty="0">
                <a:latin typeface="Arial" panose="020B0604020202020204" pitchFamily="34" charset="0"/>
                <a:cs typeface="Arial" panose="020B0604020202020204" pitchFamily="34" charset="0"/>
              </a:rPr>
              <a:t> et. Id </a:t>
            </a:r>
            <a:r>
              <a:rPr lang="en-US" sz="2400" dirty="0" err="1">
                <a:latin typeface="Arial" panose="020B0604020202020204" pitchFamily="34" charset="0"/>
                <a:cs typeface="Arial" panose="020B0604020202020204" pitchFamily="34" charset="0"/>
              </a:rPr>
              <a:t>mel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vivendum</a:t>
            </a:r>
            <a:r>
              <a:rPr lang="en-US" sz="2400" dirty="0">
                <a:latin typeface="Arial" panose="020B0604020202020204" pitchFamily="34" charset="0"/>
                <a:cs typeface="Arial" panose="020B0604020202020204" pitchFamily="34" charset="0"/>
              </a:rPr>
              <a:t>.</a:t>
            </a:r>
          </a:p>
          <a:p>
            <a:pPr>
              <a:lnSpc>
                <a:spcPct val="120000"/>
              </a:lnSpc>
            </a:pPr>
            <a:endParaRPr lang="en-US" sz="2400" dirty="0">
              <a:latin typeface="Arial" panose="020B0604020202020204" pitchFamily="34" charset="0"/>
              <a:cs typeface="Arial" panose="020B0604020202020204" pitchFamily="34" charset="0"/>
            </a:endParaRPr>
          </a:p>
          <a:p>
            <a:pPr>
              <a:lnSpc>
                <a:spcPct val="120000"/>
              </a:lnSpc>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oratio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pericula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partiendo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mei</a:t>
            </a:r>
            <a:r>
              <a:rPr lang="en-US" sz="2400" dirty="0">
                <a:latin typeface="Arial" panose="020B0604020202020204" pitchFamily="34" charset="0"/>
                <a:cs typeface="Arial" panose="020B0604020202020204" pitchFamily="34" charset="0"/>
              </a:rPr>
              <a:t> cu,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mentitum</a:t>
            </a:r>
            <a:r>
              <a:rPr lang="en-US" sz="2400" dirty="0">
                <a:latin typeface="Arial" panose="020B0604020202020204" pitchFamily="34" charset="0"/>
                <a:cs typeface="Arial" panose="020B0604020202020204" pitchFamily="34" charset="0"/>
              </a:rPr>
              <a:t> mandamus an. </a:t>
            </a:r>
            <a:r>
              <a:rPr lang="en-US" sz="2400" dirty="0" err="1">
                <a:latin typeface="Arial" panose="020B0604020202020204" pitchFamily="34" charset="0"/>
                <a:cs typeface="Arial" panose="020B0604020202020204" pitchFamily="34" charset="0"/>
              </a:rPr>
              <a:t>Usu</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enim</a:t>
            </a:r>
            <a:r>
              <a:rPr lang="en-US" sz="2400" dirty="0">
                <a:latin typeface="Arial" panose="020B0604020202020204" pitchFamily="34" charset="0"/>
                <a:cs typeface="Arial" panose="020B0604020202020204" pitchFamily="34" charset="0"/>
              </a:rPr>
              <a:t> minim </a:t>
            </a:r>
            <a:r>
              <a:rPr lang="en-US" sz="2400" dirty="0" err="1">
                <a:latin typeface="Arial" panose="020B0604020202020204" pitchFamily="34" charset="0"/>
                <a:cs typeface="Arial" panose="020B0604020202020204" pitchFamily="34" charset="0"/>
              </a:rPr>
              <a:t>copiosae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unum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illud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ut</a:t>
            </a:r>
            <a:r>
              <a:rPr lang="en-US" sz="2400" dirty="0">
                <a:latin typeface="Arial" panose="020B0604020202020204" pitchFamily="34" charset="0"/>
                <a:cs typeface="Arial" panose="020B0604020202020204" pitchFamily="34" charset="0"/>
              </a:rPr>
              <a:t> qui, ad cum </a:t>
            </a:r>
            <a:r>
              <a:rPr lang="en-US" sz="2400" dirty="0" err="1">
                <a:latin typeface="Arial" panose="020B0604020202020204" pitchFamily="34" charset="0"/>
                <a:cs typeface="Arial" panose="020B0604020202020204" pitchFamily="34" charset="0"/>
              </a:rPr>
              <a:t>laboramus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possim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deseruisse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intellegam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pertinax</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moderatius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vituperatoribus</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p>
        </p:txBody>
      </p:sp>
      <p:sp>
        <p:nvSpPr>
          <p:cNvPr id="119" name="TextBox 118">
            <a:extLst>
              <a:ext uri="{FF2B5EF4-FFF2-40B4-BE49-F238E27FC236}">
                <a16:creationId xmlns:a16="http://schemas.microsoft.com/office/drawing/2014/main" id="{C21EF4D4-2F71-43A0-B882-3E899EF7B5BD}"/>
              </a:ext>
            </a:extLst>
          </p:cNvPr>
          <p:cNvSpPr txBox="1"/>
          <p:nvPr/>
        </p:nvSpPr>
        <p:spPr>
          <a:xfrm>
            <a:off x="1533667" y="38702552"/>
            <a:ext cx="18028951" cy="1381147"/>
          </a:xfrm>
          <a:prstGeom prst="rect">
            <a:avLst/>
          </a:prstGeom>
          <a:noFill/>
        </p:spPr>
        <p:txBody>
          <a:bodyPr wrap="square">
            <a:spAutoFit/>
          </a:bodyPr>
          <a:lstStyle/>
          <a:p>
            <a:pPr>
              <a:lnSpc>
                <a:spcPct val="120000"/>
              </a:lnSpc>
            </a:pPr>
            <a:r>
              <a:rPr lang="en-US" sz="2400" i="1" dirty="0">
                <a:latin typeface="Arial" panose="020B0604020202020204" pitchFamily="34" charset="0"/>
                <a:cs typeface="Arial" panose="020B0604020202020204" pitchFamily="34" charset="0"/>
              </a:rPr>
              <a:t>Lorem ipsum dolor sit </a:t>
            </a:r>
            <a:r>
              <a:rPr lang="en-US" sz="2400" i="1" dirty="0" err="1">
                <a:latin typeface="Arial" panose="020B0604020202020204" pitchFamily="34" charset="0"/>
                <a:cs typeface="Arial" panose="020B0604020202020204" pitchFamily="34" charset="0"/>
              </a:rPr>
              <a:t>amet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oratio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pericula</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partiendo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mei</a:t>
            </a:r>
            <a:r>
              <a:rPr lang="en-US" sz="2400" i="1" dirty="0">
                <a:latin typeface="Arial" panose="020B0604020202020204" pitchFamily="34" charset="0"/>
                <a:cs typeface="Arial" panose="020B0604020202020204" pitchFamily="34" charset="0"/>
              </a:rPr>
              <a:t> cu,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possim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mentitum</a:t>
            </a:r>
            <a:r>
              <a:rPr lang="en-US" sz="2400" i="1" dirty="0">
                <a:latin typeface="Arial" panose="020B0604020202020204" pitchFamily="34" charset="0"/>
                <a:cs typeface="Arial" panose="020B0604020202020204" pitchFamily="34" charset="0"/>
              </a:rPr>
              <a:t> mandamus an.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id </a:t>
            </a:r>
            <a:r>
              <a:rPr lang="en-US" sz="2400" i="1" dirty="0" err="1">
                <a:latin typeface="Arial" panose="020B0604020202020204" pitchFamily="34" charset="0"/>
                <a:cs typeface="Arial" panose="020B0604020202020204" pitchFamily="34" charset="0"/>
              </a:rPr>
              <a:t>enim</a:t>
            </a:r>
            <a:r>
              <a:rPr lang="en-US" sz="2400" i="1" dirty="0">
                <a:latin typeface="Arial" panose="020B0604020202020204" pitchFamily="34" charset="0"/>
                <a:cs typeface="Arial" panose="020B0604020202020204" pitchFamily="34" charset="0"/>
              </a:rPr>
              <a:t> minim </a:t>
            </a:r>
            <a:r>
              <a:rPr lang="en-US" sz="2400" i="1" dirty="0" err="1">
                <a:latin typeface="Arial" panose="020B0604020202020204" pitchFamily="34" charset="0"/>
                <a:cs typeface="Arial" panose="020B0604020202020204" pitchFamily="34" charset="0"/>
              </a:rPr>
              <a:t>copiosae</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unum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illud</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ut</a:t>
            </a:r>
            <a:r>
              <a:rPr lang="en-US" sz="2400" i="1" dirty="0">
                <a:latin typeface="Arial" panose="020B0604020202020204" pitchFamily="34" charset="0"/>
                <a:cs typeface="Arial" panose="020B0604020202020204" pitchFamily="34" charset="0"/>
              </a:rPr>
              <a:t> qui, ad cum </a:t>
            </a:r>
            <a:r>
              <a:rPr lang="en-US" sz="2400" i="1" dirty="0" err="1">
                <a:latin typeface="Arial" panose="020B0604020202020204" pitchFamily="34" charset="0"/>
                <a:cs typeface="Arial" panose="020B0604020202020204" pitchFamily="34" charset="0"/>
              </a:rPr>
              <a:t>laboramus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adipiscing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Nec</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possim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deseruisse</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intellegam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ei</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pertinax</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moderatius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vituperatoribus</a:t>
            </a:r>
            <a:r>
              <a:rPr lang="en-US" sz="2400" i="1" dirty="0">
                <a:latin typeface="Arial" panose="020B0604020202020204" pitchFamily="34" charset="0"/>
                <a:cs typeface="Arial" panose="020B0604020202020204" pitchFamily="34" charset="0"/>
              </a:rPr>
              <a:t> at </a:t>
            </a:r>
            <a:r>
              <a:rPr lang="en-US" sz="2400" i="1" dirty="0" err="1">
                <a:latin typeface="Arial" panose="020B0604020202020204" pitchFamily="34" charset="0"/>
                <a:cs typeface="Arial" panose="020B0604020202020204" pitchFamily="34" charset="0"/>
              </a:rPr>
              <a:t>nec</a:t>
            </a:r>
            <a:r>
              <a:rPr lang="en-US" sz="2400" i="1" dirty="0">
                <a:latin typeface="Arial" panose="020B0604020202020204" pitchFamily="34" charset="0"/>
                <a:cs typeface="Arial" panose="020B0604020202020204" pitchFamily="34" charset="0"/>
              </a:rPr>
              <a:t>. Vis </a:t>
            </a:r>
            <a:r>
              <a:rPr lang="en-US" sz="2400" i="1" dirty="0" err="1">
                <a:latin typeface="Arial" panose="020B0604020202020204" pitchFamily="34" charset="0"/>
                <a:cs typeface="Arial" panose="020B0604020202020204" pitchFamily="34" charset="0"/>
              </a:rPr>
              <a:t>purto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fuisset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incorrupte</a:t>
            </a:r>
            <a:r>
              <a:rPr lang="en-US" sz="2400" i="1" dirty="0">
                <a:latin typeface="Arial" panose="020B0604020202020204" pitchFamily="34" charset="0"/>
                <a:cs typeface="Arial" panose="020B0604020202020204" pitchFamily="34" charset="0"/>
              </a:rPr>
              <a:t> ne, </a:t>
            </a:r>
            <a:r>
              <a:rPr lang="en-US" sz="2400" i="1" dirty="0" err="1">
                <a:latin typeface="Arial" panose="020B0604020202020204" pitchFamily="34" charset="0"/>
                <a:cs typeface="Arial" panose="020B0604020202020204" pitchFamily="34" charset="0"/>
              </a:rPr>
              <a:t>ea</a:t>
            </a:r>
            <a:r>
              <a:rPr lang="en-US" sz="2400" i="1" dirty="0">
                <a:latin typeface="Arial" panose="020B0604020202020204" pitchFamily="34" charset="0"/>
                <a:cs typeface="Arial" panose="020B0604020202020204" pitchFamily="34" charset="0"/>
              </a:rPr>
              <a:t> duo </a:t>
            </a:r>
            <a:r>
              <a:rPr lang="en-US" sz="2400" i="1" dirty="0" err="1">
                <a:latin typeface="Arial" panose="020B0604020202020204" pitchFamily="34" charset="0"/>
                <a:cs typeface="Arial" panose="020B0604020202020204" pitchFamily="34" charset="0"/>
              </a:rPr>
              <a:t>probo</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mollis</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dolorem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usu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nibh</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prodesset</a:t>
            </a:r>
            <a:r>
              <a:rPr lang="en-US" sz="2400" i="1" dirty="0">
                <a:latin typeface="Arial" panose="020B0604020202020204" pitchFamily="34" charset="0"/>
                <a:cs typeface="Arial" panose="020B0604020202020204" pitchFamily="34" charset="0"/>
              </a:rPr>
              <a:t> et. Id </a:t>
            </a:r>
            <a:r>
              <a:rPr lang="en-US" sz="2400" i="1" dirty="0" err="1">
                <a:latin typeface="Arial" panose="020B0604020202020204" pitchFamily="34" charset="0"/>
                <a:cs typeface="Arial" panose="020B0604020202020204" pitchFamily="34" charset="0"/>
              </a:rPr>
              <a:t>mel</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blandit</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vivendum</a:t>
            </a:r>
            <a:r>
              <a:rPr lang="en-US" sz="2400" i="1" dirty="0">
                <a:latin typeface="Arial" panose="020B0604020202020204" pitchFamily="34" charset="0"/>
                <a:cs typeface="Arial" panose="020B0604020202020204" pitchFamily="34" charset="0"/>
              </a:rPr>
              <a:t>.</a:t>
            </a:r>
          </a:p>
        </p:txBody>
      </p:sp>
      <p:sp>
        <p:nvSpPr>
          <p:cNvPr id="120" name="TextBox 119">
            <a:extLst>
              <a:ext uri="{FF2B5EF4-FFF2-40B4-BE49-F238E27FC236}">
                <a16:creationId xmlns:a16="http://schemas.microsoft.com/office/drawing/2014/main" id="{4F719734-49FA-4A5C-A66C-4EA70A31A695}"/>
              </a:ext>
            </a:extLst>
          </p:cNvPr>
          <p:cNvSpPr txBox="1"/>
          <p:nvPr/>
        </p:nvSpPr>
        <p:spPr>
          <a:xfrm>
            <a:off x="22518027" y="37768476"/>
            <a:ext cx="8495663" cy="3046988"/>
          </a:xfrm>
          <a:prstGeom prst="rect">
            <a:avLst/>
          </a:prstGeom>
          <a:noFill/>
        </p:spPr>
        <p:txBody>
          <a:bodyPr wrap="square" rtlCol="0">
            <a:spAutoFit/>
          </a:bodyPr>
          <a:lstStyle/>
          <a:p>
            <a:r>
              <a:rPr lang="en-US" sz="4800" b="1" dirty="0"/>
              <a:t>Organization logos go here</a:t>
            </a:r>
          </a:p>
          <a:p>
            <a:r>
              <a:rPr lang="en-US" sz="4800" b="1" dirty="0"/>
              <a:t>Organization logos go here</a:t>
            </a:r>
          </a:p>
          <a:p>
            <a:r>
              <a:rPr lang="en-US" sz="4800" b="1" dirty="0"/>
              <a:t>Organization logos go here</a:t>
            </a:r>
          </a:p>
          <a:p>
            <a:endParaRPr lang="en-US" sz="4800" b="1" dirty="0"/>
          </a:p>
        </p:txBody>
      </p:sp>
      <p:graphicFrame>
        <p:nvGraphicFramePr>
          <p:cNvPr id="36" name="Table 35">
            <a:extLst>
              <a:ext uri="{FF2B5EF4-FFF2-40B4-BE49-F238E27FC236}">
                <a16:creationId xmlns:a16="http://schemas.microsoft.com/office/drawing/2014/main" id="{B85D1554-5F2B-4011-BC2B-CA6E5CF7584C}"/>
              </a:ext>
            </a:extLst>
          </p:cNvPr>
          <p:cNvGraphicFramePr>
            <a:graphicFrameLocks noGrp="1"/>
          </p:cNvGraphicFramePr>
          <p:nvPr>
            <p:extLst>
              <p:ext uri="{D42A27DB-BD31-4B8C-83A1-F6EECF244321}">
                <p14:modId xmlns:p14="http://schemas.microsoft.com/office/powerpoint/2010/main" val="778002778"/>
              </p:ext>
            </p:extLst>
          </p:nvPr>
        </p:nvGraphicFramePr>
        <p:xfrm>
          <a:off x="1758418" y="27037103"/>
          <a:ext cx="9179338" cy="4696147"/>
        </p:xfrm>
        <a:graphic>
          <a:graphicData uri="http://schemas.openxmlformats.org/drawingml/2006/table">
            <a:tbl>
              <a:tblPr/>
              <a:tblGrid>
                <a:gridCol w="4407180">
                  <a:extLst>
                    <a:ext uri="{9D8B030D-6E8A-4147-A177-3AD203B41FA5}">
                      <a16:colId xmlns:a16="http://schemas.microsoft.com/office/drawing/2014/main" val="20000"/>
                    </a:ext>
                  </a:extLst>
                </a:gridCol>
                <a:gridCol w="2485040">
                  <a:extLst>
                    <a:ext uri="{9D8B030D-6E8A-4147-A177-3AD203B41FA5}">
                      <a16:colId xmlns:a16="http://schemas.microsoft.com/office/drawing/2014/main" val="20001"/>
                    </a:ext>
                  </a:extLst>
                </a:gridCol>
                <a:gridCol w="2287118">
                  <a:extLst>
                    <a:ext uri="{9D8B030D-6E8A-4147-A177-3AD203B41FA5}">
                      <a16:colId xmlns:a16="http://schemas.microsoft.com/office/drawing/2014/main" val="20002"/>
                    </a:ext>
                  </a:extLst>
                </a:gridCol>
              </a:tblGrid>
              <a:tr h="843661">
                <a:tc>
                  <a:txBody>
                    <a:bodyPr/>
                    <a:lstStyle/>
                    <a:p>
                      <a:pPr algn="l" fontAlgn="ctr"/>
                      <a:endParaRPr lang="en-US" sz="2400" b="1" i="0" u="none" strike="noStrike">
                        <a:solidFill>
                          <a:srgbClr val="FFFFFF"/>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D7294"/>
                    </a:solidFill>
                  </a:tcPr>
                </a:tc>
                <a:tc>
                  <a:txBody>
                    <a:bodyPr/>
                    <a:lstStyle/>
                    <a:p>
                      <a:pPr algn="ctr" fontAlgn="ctr"/>
                      <a:r>
                        <a:rPr lang="pt-BR" sz="2400" b="1" i="0" u="none" strike="noStrike" dirty="0">
                          <a:solidFill>
                            <a:srgbClr val="FFFFFF"/>
                          </a:solidFill>
                          <a:effectLst/>
                          <a:latin typeface="Arial" panose="020B0604020202020204" pitchFamily="34" charset="0"/>
                          <a:cs typeface="Arial" panose="020B0604020202020204" pitchFamily="34" charset="0"/>
                        </a:rPr>
                        <a:t>City, Country</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D7294"/>
                    </a:solidFill>
                  </a:tcPr>
                </a:tc>
                <a:tc>
                  <a:txBody>
                    <a:bodyPr/>
                    <a:lstStyle/>
                    <a:p>
                      <a:pPr algn="ctr" fontAlgn="ctr"/>
                      <a:r>
                        <a:rPr lang="pt-BR" sz="2400" b="1" i="0" u="none" strike="noStrike" dirty="0">
                          <a:solidFill>
                            <a:srgbClr val="FFFFFF"/>
                          </a:solidFill>
                          <a:effectLst/>
                          <a:latin typeface="Arial" panose="020B0604020202020204" pitchFamily="34" charset="0"/>
                          <a:cs typeface="Arial" panose="020B0604020202020204" pitchFamily="34" charset="0"/>
                        </a:rPr>
                        <a:t>City, Country</a:t>
                      </a:r>
                    </a:p>
                  </a:txBody>
                  <a:tcPr marL="16866" marR="16866" marT="16866"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0D7294"/>
                    </a:solidFill>
                  </a:tcPr>
                </a:tc>
                <a:extLst>
                  <a:ext uri="{0D108BD9-81ED-4DB2-BD59-A6C34878D82A}">
                    <a16:rowId xmlns:a16="http://schemas.microsoft.com/office/drawing/2014/main" val="10000"/>
                  </a:ext>
                </a:extLst>
              </a:tr>
              <a:tr h="517189">
                <a:tc>
                  <a:txBody>
                    <a:bodyPr/>
                    <a:lstStyle/>
                    <a:p>
                      <a:pPr algn="l" fontAlgn="ctr"/>
                      <a:r>
                        <a:rPr lang="en-US" sz="2400" b="0" i="0" u="none" strike="noStrike">
                          <a:solidFill>
                            <a:schemeClr val="bg1"/>
                          </a:solidFill>
                          <a:effectLst/>
                          <a:latin typeface="Arial" panose="020B0604020202020204" pitchFamily="34" charset="0"/>
                          <a:cs typeface="Arial" panose="020B0604020202020204" pitchFamily="34" charset="0"/>
                        </a:rPr>
                        <a:t> </a:t>
                      </a: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400" b="0" i="0" u="none" strike="noStrike">
                          <a:solidFill>
                            <a:schemeClr val="bg1"/>
                          </a:solidFill>
                          <a:effectLst/>
                          <a:latin typeface="Arial" panose="020B0604020202020204" pitchFamily="34" charset="0"/>
                          <a:cs typeface="Arial" panose="020B0604020202020204" pitchFamily="34" charset="0"/>
                        </a:rPr>
                        <a:t>(N=706)</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400" b="0" i="0" u="none" strike="noStrike">
                          <a:solidFill>
                            <a:schemeClr val="bg1"/>
                          </a:solidFill>
                          <a:effectLst/>
                          <a:latin typeface="Arial" panose="020B0604020202020204" pitchFamily="34" charset="0"/>
                          <a:cs typeface="Arial" panose="020B0604020202020204" pitchFamily="34" charset="0"/>
                        </a:rPr>
                        <a:t>(N=476)</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extLst>
                  <a:ext uri="{0D108BD9-81ED-4DB2-BD59-A6C34878D82A}">
                    <a16:rowId xmlns:a16="http://schemas.microsoft.com/office/drawing/2014/main" val="10001"/>
                  </a:ext>
                </a:extLst>
              </a:tr>
              <a:tr h="1393172">
                <a:tc>
                  <a:txBody>
                    <a:bodyPr/>
                    <a:lstStyle/>
                    <a:p>
                      <a:pPr algn="l" fontAlgn="ctr"/>
                      <a:r>
                        <a:rPr lang="en-US" sz="2400">
                          <a:latin typeface="Arial" panose="020B0604020202020204" pitchFamily="34" charset="0"/>
                          <a:cs typeface="Arial" panose="020B0604020202020204" pitchFamily="34" charset="0"/>
                        </a:rPr>
                        <a:t>Lorem ipsum </a:t>
                      </a:r>
                      <a:endParaRPr lang="en-US" sz="24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35.7%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(32.2–39.4)</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35.3% </a:t>
                      </a:r>
                      <a:br>
                        <a:rPr lang="en-US" sz="2400" b="0" i="0" u="none" strike="noStrike" dirty="0">
                          <a:solidFill>
                            <a:srgbClr val="000000"/>
                          </a:solidFill>
                          <a:effectLst/>
                          <a:latin typeface="Arial" panose="020B0604020202020204" pitchFamily="34" charset="0"/>
                          <a:cs typeface="Arial" panose="020B0604020202020204" pitchFamily="34" charset="0"/>
                        </a:rPr>
                      </a:br>
                      <a:r>
                        <a:rPr lang="en-US" sz="2400" b="0" i="0" u="none" strike="noStrike" dirty="0">
                          <a:solidFill>
                            <a:srgbClr val="000000"/>
                          </a:solidFill>
                          <a:effectLst/>
                          <a:latin typeface="Arial" panose="020B0604020202020204" pitchFamily="34" charset="0"/>
                          <a:cs typeface="Arial" panose="020B0604020202020204" pitchFamily="34" charset="0"/>
                        </a:rPr>
                        <a:t>(31.0–39.8)</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535836">
                <a:tc>
                  <a:txBody>
                    <a:bodyPr/>
                    <a:lstStyle/>
                    <a:p>
                      <a:pPr algn="l" fontAlgn="ctr"/>
                      <a:r>
                        <a:rPr lang="en-US" sz="2400" dirty="0">
                          <a:latin typeface="Arial" panose="020B0604020202020204" pitchFamily="34" charset="0"/>
                          <a:cs typeface="Arial" panose="020B0604020202020204" pitchFamily="34" charset="0"/>
                        </a:rPr>
                        <a:t>Lorem ipsum </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88%</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12%</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562628">
                <a:tc>
                  <a:txBody>
                    <a:bodyPr/>
                    <a:lstStyle/>
                    <a:p>
                      <a:pPr algn="l" fontAlgn="ctr"/>
                      <a:r>
                        <a:rPr lang="en-US" sz="2400">
                          <a:latin typeface="Arial" panose="020B0604020202020204" pitchFamily="34" charset="0"/>
                          <a:cs typeface="Arial" panose="020B0604020202020204" pitchFamily="34" charset="0"/>
                        </a:rPr>
                        <a:t>Lorem ipsum </a:t>
                      </a:r>
                      <a:endParaRPr lang="en-US" sz="24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31%</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37%</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843661">
                <a:tc>
                  <a:txBody>
                    <a:bodyPr/>
                    <a:lstStyle/>
                    <a:p>
                      <a:pPr algn="l" fontAlgn="ctr"/>
                      <a:r>
                        <a:rPr lang="en-US" sz="2400">
                          <a:latin typeface="Arial" panose="020B0604020202020204" pitchFamily="34" charset="0"/>
                          <a:cs typeface="Arial" panose="020B0604020202020204" pitchFamily="34" charset="0"/>
                        </a:rPr>
                        <a:t>Lorem ipsum </a:t>
                      </a:r>
                      <a:endParaRPr lang="en-US" sz="2400" b="0" i="0" u="none" strike="noStrike">
                        <a:solidFill>
                          <a:srgbClr val="000000"/>
                        </a:solidFill>
                        <a:effectLst/>
                        <a:latin typeface="Arial" panose="020B0604020202020204" pitchFamily="34" charset="0"/>
                        <a:cs typeface="Arial" panose="020B0604020202020204" pitchFamily="34" charset="0"/>
                      </a:endParaRPr>
                    </a:p>
                  </a:txBody>
                  <a:tcPr marL="202389" marR="16866" marT="1686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400" b="0" i="0" u="none" strike="noStrike">
                          <a:solidFill>
                            <a:srgbClr val="000000"/>
                          </a:solidFill>
                          <a:effectLst/>
                          <a:latin typeface="Arial" panose="020B0604020202020204" pitchFamily="34" charset="0"/>
                          <a:cs typeface="Arial" panose="020B0604020202020204" pitchFamily="34" charset="0"/>
                        </a:rPr>
                        <a:t>14%</a:t>
                      </a:r>
                    </a:p>
                  </a:txBody>
                  <a:tcPr marL="16866" marR="16866" marT="1686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400" b="0" i="0" u="none" strike="noStrike" dirty="0">
                          <a:solidFill>
                            <a:srgbClr val="000000"/>
                          </a:solidFill>
                          <a:effectLst/>
                          <a:latin typeface="Arial" panose="020B0604020202020204" pitchFamily="34" charset="0"/>
                          <a:cs typeface="Arial" panose="020B0604020202020204" pitchFamily="34" charset="0"/>
                        </a:rPr>
                        <a:t>25%</a:t>
                      </a:r>
                    </a:p>
                  </a:txBody>
                  <a:tcPr marL="16866" marR="16866" marT="1686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37" name="TextBox 36">
            <a:extLst>
              <a:ext uri="{FF2B5EF4-FFF2-40B4-BE49-F238E27FC236}">
                <a16:creationId xmlns:a16="http://schemas.microsoft.com/office/drawing/2014/main" id="{8C574174-7BDF-49A8-8CE7-F90740E55157}"/>
              </a:ext>
            </a:extLst>
          </p:cNvPr>
          <p:cNvSpPr txBox="1"/>
          <p:nvPr/>
        </p:nvSpPr>
        <p:spPr>
          <a:xfrm>
            <a:off x="1667625" y="26390006"/>
            <a:ext cx="4283737"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TABLE 1. </a:t>
            </a:r>
            <a:r>
              <a:rPr lang="en-US" sz="2000" dirty="0">
                <a:latin typeface="Arial" panose="020B0604020202020204" pitchFamily="34" charset="0"/>
                <a:cs typeface="Arial" panose="020B0604020202020204" pitchFamily="34" charset="0"/>
              </a:rPr>
              <a:t>Example table from Excel</a:t>
            </a:r>
          </a:p>
        </p:txBody>
      </p:sp>
      <p:sp>
        <p:nvSpPr>
          <p:cNvPr id="39" name="Rectangle 38">
            <a:extLst>
              <a:ext uri="{FF2B5EF4-FFF2-40B4-BE49-F238E27FC236}">
                <a16:creationId xmlns:a16="http://schemas.microsoft.com/office/drawing/2014/main" id="{A8519DCD-9253-49B7-BEF1-A098BE9B9EF9}"/>
              </a:ext>
            </a:extLst>
          </p:cNvPr>
          <p:cNvSpPr/>
          <p:nvPr/>
        </p:nvSpPr>
        <p:spPr>
          <a:xfrm>
            <a:off x="15494728" y="17363734"/>
            <a:ext cx="7762829" cy="6171784"/>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solidFill>
                  <a:srgbClr val="1F354B"/>
                </a:solidFill>
              </a:rPr>
              <a:t>Photo(s) or graphic(s)</a:t>
            </a:r>
          </a:p>
        </p:txBody>
      </p:sp>
      <p:graphicFrame>
        <p:nvGraphicFramePr>
          <p:cNvPr id="40" name="Chart 39">
            <a:extLst>
              <a:ext uri="{FF2B5EF4-FFF2-40B4-BE49-F238E27FC236}">
                <a16:creationId xmlns:a16="http://schemas.microsoft.com/office/drawing/2014/main" id="{9E5F1287-9C89-4304-BF6D-19AD9AAC6B53}"/>
              </a:ext>
            </a:extLst>
          </p:cNvPr>
          <p:cNvGraphicFramePr/>
          <p:nvPr>
            <p:extLst>
              <p:ext uri="{D42A27DB-BD31-4B8C-83A1-F6EECF244321}">
                <p14:modId xmlns:p14="http://schemas.microsoft.com/office/powerpoint/2010/main" val="3453230498"/>
              </p:ext>
            </p:extLst>
          </p:nvPr>
        </p:nvGraphicFramePr>
        <p:xfrm>
          <a:off x="13678174" y="26986853"/>
          <a:ext cx="9579383" cy="4757574"/>
        </p:xfrm>
        <a:graphic>
          <a:graphicData uri="http://schemas.openxmlformats.org/drawingml/2006/chart">
            <c:chart xmlns:c="http://schemas.openxmlformats.org/drawingml/2006/chart" xmlns:r="http://schemas.openxmlformats.org/officeDocument/2006/relationships" r:id="rId3"/>
          </a:graphicData>
        </a:graphic>
      </p:graphicFrame>
      <p:sp>
        <p:nvSpPr>
          <p:cNvPr id="41" name="TextBox 40">
            <a:extLst>
              <a:ext uri="{FF2B5EF4-FFF2-40B4-BE49-F238E27FC236}">
                <a16:creationId xmlns:a16="http://schemas.microsoft.com/office/drawing/2014/main" id="{A5EEF80D-D05D-48EE-BD37-533AA6EEEEE1}"/>
              </a:ext>
            </a:extLst>
          </p:cNvPr>
          <p:cNvSpPr txBox="1"/>
          <p:nvPr/>
        </p:nvSpPr>
        <p:spPr>
          <a:xfrm>
            <a:off x="13134698" y="26820597"/>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2. </a:t>
            </a:r>
            <a:r>
              <a:rPr lang="en-US" sz="2000" dirty="0">
                <a:latin typeface="Arial" panose="020B0604020202020204" pitchFamily="34" charset="0"/>
                <a:cs typeface="Arial" panose="020B0604020202020204" pitchFamily="34" charset="0"/>
              </a:rPr>
              <a:t>Example bar graph</a:t>
            </a:r>
          </a:p>
        </p:txBody>
      </p:sp>
      <p:sp>
        <p:nvSpPr>
          <p:cNvPr id="42" name="TextBox 41">
            <a:extLst>
              <a:ext uri="{FF2B5EF4-FFF2-40B4-BE49-F238E27FC236}">
                <a16:creationId xmlns:a16="http://schemas.microsoft.com/office/drawing/2014/main" id="{2C2D120E-7627-4CC4-946C-FE6EAC84FA33}"/>
              </a:ext>
            </a:extLst>
          </p:cNvPr>
          <p:cNvSpPr txBox="1"/>
          <p:nvPr/>
        </p:nvSpPr>
        <p:spPr>
          <a:xfrm>
            <a:off x="24440222" y="26830318"/>
            <a:ext cx="5625532"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FIGURE 3. </a:t>
            </a:r>
            <a:r>
              <a:rPr lang="en-US" sz="2000" dirty="0">
                <a:latin typeface="Arial" panose="020B0604020202020204" pitchFamily="34" charset="0"/>
                <a:cs typeface="Arial" panose="020B0604020202020204" pitchFamily="34" charset="0"/>
              </a:rPr>
              <a:t>Example pie chart</a:t>
            </a:r>
          </a:p>
        </p:txBody>
      </p:sp>
      <p:graphicFrame>
        <p:nvGraphicFramePr>
          <p:cNvPr id="43" name="Chart 42">
            <a:extLst>
              <a:ext uri="{FF2B5EF4-FFF2-40B4-BE49-F238E27FC236}">
                <a16:creationId xmlns:a16="http://schemas.microsoft.com/office/drawing/2014/main" id="{B526FA8F-5227-40FD-AB7B-8649C23F761C}"/>
              </a:ext>
            </a:extLst>
          </p:cNvPr>
          <p:cNvGraphicFramePr/>
          <p:nvPr>
            <p:extLst>
              <p:ext uri="{D42A27DB-BD31-4B8C-83A1-F6EECF244321}">
                <p14:modId xmlns:p14="http://schemas.microsoft.com/office/powerpoint/2010/main" val="1890003928"/>
              </p:ext>
            </p:extLst>
          </p:nvPr>
        </p:nvGraphicFramePr>
        <p:xfrm>
          <a:off x="23801033" y="27607357"/>
          <a:ext cx="6884155" cy="4589437"/>
        </p:xfrm>
        <a:graphic>
          <a:graphicData uri="http://schemas.openxmlformats.org/drawingml/2006/chart">
            <c:chart xmlns:c="http://schemas.openxmlformats.org/drawingml/2006/chart" xmlns:r="http://schemas.openxmlformats.org/officeDocument/2006/relationships" r:id="rId4"/>
          </a:graphicData>
        </a:graphic>
      </p:graphicFrame>
      <p:sp>
        <p:nvSpPr>
          <p:cNvPr id="45" name="Rectangle 44">
            <a:extLst>
              <a:ext uri="{FF2B5EF4-FFF2-40B4-BE49-F238E27FC236}">
                <a16:creationId xmlns:a16="http://schemas.microsoft.com/office/drawing/2014/main" id="{FBF23FB4-032A-4DA0-9EA8-16E86DA6713A}"/>
              </a:ext>
            </a:extLst>
          </p:cNvPr>
          <p:cNvSpPr/>
          <p:nvPr/>
        </p:nvSpPr>
        <p:spPr>
          <a:xfrm>
            <a:off x="23512427" y="17403527"/>
            <a:ext cx="7762829" cy="6171784"/>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solidFill>
                  <a:srgbClr val="1F354B"/>
                </a:solidFill>
              </a:rPr>
              <a:t>Photo(s) or graphic(s)</a:t>
            </a:r>
          </a:p>
        </p:txBody>
      </p:sp>
    </p:spTree>
    <p:extLst>
      <p:ext uri="{BB962C8B-B14F-4D97-AF65-F5344CB8AC3E}">
        <p14:creationId xmlns:p14="http://schemas.microsoft.com/office/powerpoint/2010/main" val="36989175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E8C4A49795434A9A3142B5757622FC" ma:contentTypeVersion="14" ma:contentTypeDescription="Create a new document." ma:contentTypeScope="" ma:versionID="be0d6e59ee107669d22ad623ff4d490c">
  <xsd:schema xmlns:xsd="http://www.w3.org/2001/XMLSchema" xmlns:xs="http://www.w3.org/2001/XMLSchema" xmlns:p="http://schemas.microsoft.com/office/2006/metadata/properties" xmlns:ns1="http://schemas.microsoft.com/sharepoint/v3" xmlns:ns2="c1d4ce80-420c-437f-8d89-a43bb0457711" xmlns:ns3="8b0ecff7-3472-4758-b175-fe31036856f7" targetNamespace="http://schemas.microsoft.com/office/2006/metadata/properties" ma:root="true" ma:fieldsID="5aa049d648aa8ffd756362927642e3a1" ns1:_="" ns2:_="" ns3:_="">
    <xsd:import namespace="http://schemas.microsoft.com/sharepoint/v3"/>
    <xsd:import namespace="c1d4ce80-420c-437f-8d89-a43bb0457711"/>
    <xsd:import namespace="8b0ecff7-3472-4758-b175-fe31036856f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d4ce80-420c-437f-8d89-a43bb0457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0ecff7-3472-4758-b175-fe31036856f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BA6DCE-D8D0-4958-BF83-1009F4F392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d4ce80-420c-437f-8d89-a43bb0457711"/>
    <ds:schemaRef ds:uri="8b0ecff7-3472-4758-b175-fe31036856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8C54B7-8A15-4CA0-8241-3EE1EA37A5E2}">
  <ds:schemaRefs>
    <ds:schemaRef ds:uri="http://purl.org/dc/terms/"/>
    <ds:schemaRef ds:uri="http://schemas.openxmlformats.org/package/2006/metadata/core-properties"/>
    <ds:schemaRef ds:uri="http://schemas.microsoft.com/office/2006/documentManagement/types"/>
    <ds:schemaRef ds:uri="8fff0748-757e-44e1-b4d1-3ab4f47f7563"/>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 ds:uri="http://schemas.microsoft.com/sharepoint/v3"/>
  </ds:schemaRefs>
</ds:datastoreItem>
</file>

<file path=customXml/itemProps3.xml><?xml version="1.0" encoding="utf-8"?>
<ds:datastoreItem xmlns:ds="http://schemas.openxmlformats.org/officeDocument/2006/customXml" ds:itemID="{59191D44-C67F-4D5F-9BE7-BC63180594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429</TotalTime>
  <Words>797</Words>
  <Application>Microsoft Office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Laura Long</cp:lastModifiedBy>
  <cp:revision>64</cp:revision>
  <dcterms:created xsi:type="dcterms:W3CDTF">2015-06-30T00:38:04Z</dcterms:created>
  <dcterms:modified xsi:type="dcterms:W3CDTF">2020-12-04T18:24:11Z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0x010100B9E8C4A49795434A9A3142B5757622FC</vt:lpwstr>
  </property>
</Properties>
</file>