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7" r:id="rId5"/>
  </p:sldIdLst>
  <p:sldSz cx="32004000"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544" userDrawn="1">
          <p15:clr>
            <a:srgbClr val="A4A3A4"/>
          </p15:clr>
        </p15:guide>
        <p15:guide id="2" pos="100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7294"/>
    <a:srgbClr val="4BACC6"/>
    <a:srgbClr val="1D7294"/>
    <a:srgbClr val="44646C"/>
    <a:srgbClr val="8CB94B"/>
    <a:srgbClr val="F09D5E"/>
    <a:srgbClr val="ED8A3F"/>
    <a:srgbClr val="B75811"/>
    <a:srgbClr val="132442"/>
    <a:srgbClr val="049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D815D6-D534-4925-B234-8C32AF89089A}" v="21" dt="2020-12-04T18:22:26.870"/>
    <p1510:client id="{497A77C0-0BAD-403B-94DB-B705698DF989}" v="21" dt="2020-12-04T16:54:52.1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33" autoAdjust="0"/>
    <p:restoredTop sz="94660"/>
  </p:normalViewPr>
  <p:slideViewPr>
    <p:cSldViewPr snapToGrid="0" showGuides="1">
      <p:cViewPr>
        <p:scale>
          <a:sx n="19" d="100"/>
          <a:sy n="19" d="100"/>
        </p:scale>
        <p:origin x="3156" y="12"/>
      </p:cViewPr>
      <p:guideLst>
        <p:guide orient="horz" pos="13544"/>
        <p:guide pos="100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5.8727410230508238E-2"/>
          <c:w val="0.76107354722115195"/>
          <c:h val="0.9412725897694918"/>
        </c:manualLayout>
      </c:layout>
      <c:barChart>
        <c:barDir val="col"/>
        <c:grouping val="clustered"/>
        <c:varyColors val="0"/>
        <c:ser>
          <c:idx val="0"/>
          <c:order val="0"/>
          <c:tx>
            <c:strRef>
              <c:f>Sheet1!$B$1</c:f>
              <c:strCache>
                <c:ptCount val="1"/>
                <c:pt idx="0">
                  <c:v>ARM 1</c:v>
                </c:pt>
              </c:strCache>
            </c:strRef>
          </c:tx>
          <c:spPr>
            <a:solidFill>
              <a:srgbClr val="0D7294"/>
            </a:solidFill>
            <a:ln>
              <a:noFill/>
            </a:ln>
            <a:effectLst/>
          </c:spPr>
          <c:invertIfNegative val="0"/>
          <c:cat>
            <c:strRef>
              <c:f>Sheet1!$A$2:$A$4</c:f>
              <c:strCache>
                <c:ptCount val="3"/>
                <c:pt idx="0">
                  <c:v>Male</c:v>
                </c:pt>
                <c:pt idx="1">
                  <c:v>Femail</c:v>
                </c:pt>
                <c:pt idx="2">
                  <c:v>Unspecified</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72A0-4450-9642-BB7FBE65104C}"/>
            </c:ext>
          </c:extLst>
        </c:ser>
        <c:ser>
          <c:idx val="1"/>
          <c:order val="1"/>
          <c:tx>
            <c:strRef>
              <c:f>Sheet1!$C$1</c:f>
              <c:strCache>
                <c:ptCount val="1"/>
                <c:pt idx="0">
                  <c:v>ARM 2</c:v>
                </c:pt>
              </c:strCache>
            </c:strRef>
          </c:tx>
          <c:spPr>
            <a:solidFill>
              <a:srgbClr val="4BACC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Male</c:v>
                </c:pt>
                <c:pt idx="1">
                  <c:v>Femail</c:v>
                </c:pt>
                <c:pt idx="2">
                  <c:v>Unspecified</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72A0-4450-9642-BB7FBE65104C}"/>
            </c:ext>
          </c:extLst>
        </c:ser>
        <c:ser>
          <c:idx val="2"/>
          <c:order val="2"/>
          <c:tx>
            <c:strRef>
              <c:f>Sheet1!$D$1</c:f>
              <c:strCache>
                <c:ptCount val="1"/>
                <c:pt idx="0">
                  <c:v>ARM 3</c:v>
                </c:pt>
              </c:strCache>
            </c:strRef>
          </c:tx>
          <c:spPr>
            <a:solidFill>
              <a:srgbClr val="8CB94B"/>
            </a:solidFill>
            <a:ln>
              <a:noFill/>
            </a:ln>
            <a:effectLst/>
          </c:spPr>
          <c:invertIfNegative val="0"/>
          <c:cat>
            <c:strRef>
              <c:f>Sheet1!$A$2:$A$4</c:f>
              <c:strCache>
                <c:ptCount val="3"/>
                <c:pt idx="0">
                  <c:v>Male</c:v>
                </c:pt>
                <c:pt idx="1">
                  <c:v>Femail</c:v>
                </c:pt>
                <c:pt idx="2">
                  <c:v>Unspecified</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72A0-4450-9642-BB7FBE65104C}"/>
            </c:ext>
          </c:extLst>
        </c:ser>
        <c:dLbls>
          <c:showLegendKey val="0"/>
          <c:showVal val="0"/>
          <c:showCatName val="0"/>
          <c:showSerName val="0"/>
          <c:showPercent val="0"/>
          <c:showBubbleSize val="0"/>
        </c:dLbls>
        <c:gapWidth val="219"/>
        <c:overlap val="-27"/>
        <c:axId val="228201360"/>
        <c:axId val="228196264"/>
      </c:barChart>
      <c:catAx>
        <c:axId val="228201360"/>
        <c:scaling>
          <c:orientation val="minMax"/>
        </c:scaling>
        <c:delete val="1"/>
        <c:axPos val="b"/>
        <c:numFmt formatCode="General" sourceLinked="1"/>
        <c:majorTickMark val="none"/>
        <c:minorTickMark val="none"/>
        <c:tickLblPos val="nextTo"/>
        <c:crossAx val="228196264"/>
        <c:crosses val="autoZero"/>
        <c:auto val="1"/>
        <c:lblAlgn val="ctr"/>
        <c:lblOffset val="100"/>
        <c:noMultiLvlLbl val="0"/>
      </c:catAx>
      <c:valAx>
        <c:axId val="228196264"/>
        <c:scaling>
          <c:orientation val="minMax"/>
        </c:scaling>
        <c:delete val="1"/>
        <c:axPos val="l"/>
        <c:numFmt formatCode="General" sourceLinked="1"/>
        <c:majorTickMark val="none"/>
        <c:minorTickMark val="none"/>
        <c:tickLblPos val="nextTo"/>
        <c:crossAx val="228201360"/>
        <c:crosses val="autoZero"/>
        <c:crossBetween val="between"/>
      </c:valAx>
      <c:spPr>
        <a:noFill/>
        <a:ln>
          <a:noFill/>
        </a:ln>
        <a:effectLst/>
      </c:spPr>
    </c:plotArea>
    <c:legend>
      <c:legendPos val="r"/>
      <c:layout>
        <c:manualLayout>
          <c:xMode val="edge"/>
          <c:yMode val="edge"/>
          <c:x val="0.78087263031449938"/>
          <c:y val="8.7992745882670448E-2"/>
          <c:w val="0.18107570268930503"/>
          <c:h val="0.88798240447757615"/>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rgbClr val="0D7294"/>
              </a:solidFill>
              <a:ln w="19050">
                <a:solidFill>
                  <a:schemeClr val="lt1"/>
                </a:solidFill>
              </a:ln>
              <a:effectLst/>
            </c:spPr>
            <c:extLst>
              <c:ext xmlns:c16="http://schemas.microsoft.com/office/drawing/2014/chart" uri="{C3380CC4-5D6E-409C-BE32-E72D297353CC}">
                <c16:uniqueId val="{00000001-85FE-4FEB-A0FA-1848E564D4C4}"/>
              </c:ext>
            </c:extLst>
          </c:dPt>
          <c:dPt>
            <c:idx val="1"/>
            <c:bubble3D val="0"/>
            <c:spPr>
              <a:solidFill>
                <a:srgbClr val="4BACC6"/>
              </a:solidFill>
              <a:ln w="19050">
                <a:solidFill>
                  <a:schemeClr val="lt1"/>
                </a:solidFill>
              </a:ln>
              <a:effectLst/>
            </c:spPr>
            <c:extLst>
              <c:ext xmlns:c16="http://schemas.microsoft.com/office/drawing/2014/chart" uri="{C3380CC4-5D6E-409C-BE32-E72D297353CC}">
                <c16:uniqueId val="{00000003-85FE-4FEB-A0FA-1848E564D4C4}"/>
              </c:ext>
            </c:extLst>
          </c:dPt>
          <c:dPt>
            <c:idx val="2"/>
            <c:bubble3D val="0"/>
            <c:spPr>
              <a:solidFill>
                <a:srgbClr val="8CB94B"/>
              </a:solidFill>
              <a:ln w="19050">
                <a:solidFill>
                  <a:schemeClr val="lt1"/>
                </a:solidFill>
              </a:ln>
              <a:effectLst/>
            </c:spPr>
            <c:extLst>
              <c:ext xmlns:c16="http://schemas.microsoft.com/office/drawing/2014/chart" uri="{C3380CC4-5D6E-409C-BE32-E72D297353CC}">
                <c16:uniqueId val="{00000005-85FE-4FEB-A0FA-1848E564D4C4}"/>
              </c:ext>
            </c:extLst>
          </c:dPt>
          <c:dPt>
            <c:idx val="3"/>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7-85FE-4FEB-A0FA-1848E564D4C4}"/>
              </c:ext>
            </c:extLst>
          </c:dPt>
          <c:cat>
            <c:strRef>
              <c:f>Sheet1!$A$2:$A$5</c:f>
              <c:strCache>
                <c:ptCount val="4"/>
                <c:pt idx="0">
                  <c:v>Item 1</c:v>
                </c:pt>
                <c:pt idx="1">
                  <c:v>Item 2</c:v>
                </c:pt>
                <c:pt idx="2">
                  <c:v>Item 3</c:v>
                </c:pt>
                <c:pt idx="3">
                  <c:v>Item 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85FE-4FEB-A0FA-1848E564D4C4}"/>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8104975846708854"/>
          <c:y val="1.4214161780628011E-2"/>
          <c:w val="0.17965487412761627"/>
          <c:h val="0.88616577588928669"/>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CD77E-0285-47E2-B57A-A700F380B40A}" type="datetimeFigureOut">
              <a:rPr lang="en-US" smtClean="0"/>
              <a:t>12/4/2020</a:t>
            </a:fld>
            <a:endParaRPr lang="en-US"/>
          </a:p>
        </p:txBody>
      </p:sp>
      <p:sp>
        <p:nvSpPr>
          <p:cNvPr id="4" name="Slide Image Placeholder 3"/>
          <p:cNvSpPr>
            <a:spLocks noGrp="1" noRot="1" noChangeAspect="1"/>
          </p:cNvSpPr>
          <p:nvPr>
            <p:ph type="sldImg" idx="2"/>
          </p:nvPr>
        </p:nvSpPr>
        <p:spPr>
          <a:xfrm>
            <a:off x="2276475" y="1143000"/>
            <a:ext cx="23050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1564DE-57C1-4CDE-AB0C-E1E55BF60AAC}" type="slidenum">
              <a:rPr lang="en-US" smtClean="0"/>
              <a:t>‹#›</a:t>
            </a:fld>
            <a:endParaRPr lang="en-US"/>
          </a:p>
        </p:txBody>
      </p:sp>
    </p:spTree>
    <p:extLst>
      <p:ext uri="{BB962C8B-B14F-4D97-AF65-F5344CB8AC3E}">
        <p14:creationId xmlns:p14="http://schemas.microsoft.com/office/powerpoint/2010/main" val="169169736"/>
      </p:ext>
    </p:extLst>
  </p:cSld>
  <p:clrMap bg1="lt1" tx1="dk1" bg2="lt2" tx2="dk2" accent1="accent1" accent2="accent2" accent3="accent3" accent4="accent4" accent5="accent5" accent6="accent6" hlink="hlink" folHlink="folHlink"/>
  <p:notesStyle>
    <a:lvl1pPr marL="0" algn="l" defTabSz="1312347" rtl="0" eaLnBrk="1" latinLnBrk="0" hangingPunct="1">
      <a:defRPr sz="1722" kern="1200">
        <a:solidFill>
          <a:schemeClr val="tx1"/>
        </a:solidFill>
        <a:latin typeface="+mn-lt"/>
        <a:ea typeface="+mn-ea"/>
        <a:cs typeface="+mn-cs"/>
      </a:defRPr>
    </a:lvl1pPr>
    <a:lvl2pPr marL="656173" algn="l" defTabSz="1312347" rtl="0" eaLnBrk="1" latinLnBrk="0" hangingPunct="1">
      <a:defRPr sz="1722" kern="1200">
        <a:solidFill>
          <a:schemeClr val="tx1"/>
        </a:solidFill>
        <a:latin typeface="+mn-lt"/>
        <a:ea typeface="+mn-ea"/>
        <a:cs typeface="+mn-cs"/>
      </a:defRPr>
    </a:lvl2pPr>
    <a:lvl3pPr marL="1312347" algn="l" defTabSz="1312347" rtl="0" eaLnBrk="1" latinLnBrk="0" hangingPunct="1">
      <a:defRPr sz="1722" kern="1200">
        <a:solidFill>
          <a:schemeClr val="tx1"/>
        </a:solidFill>
        <a:latin typeface="+mn-lt"/>
        <a:ea typeface="+mn-ea"/>
        <a:cs typeface="+mn-cs"/>
      </a:defRPr>
    </a:lvl3pPr>
    <a:lvl4pPr marL="1968520" algn="l" defTabSz="1312347" rtl="0" eaLnBrk="1" latinLnBrk="0" hangingPunct="1">
      <a:defRPr sz="1722" kern="1200">
        <a:solidFill>
          <a:schemeClr val="tx1"/>
        </a:solidFill>
        <a:latin typeface="+mn-lt"/>
        <a:ea typeface="+mn-ea"/>
        <a:cs typeface="+mn-cs"/>
      </a:defRPr>
    </a:lvl4pPr>
    <a:lvl5pPr marL="2624694" algn="l" defTabSz="1312347" rtl="0" eaLnBrk="1" latinLnBrk="0" hangingPunct="1">
      <a:defRPr sz="1722" kern="1200">
        <a:solidFill>
          <a:schemeClr val="tx1"/>
        </a:solidFill>
        <a:latin typeface="+mn-lt"/>
        <a:ea typeface="+mn-ea"/>
        <a:cs typeface="+mn-cs"/>
      </a:defRPr>
    </a:lvl5pPr>
    <a:lvl6pPr marL="3280867" algn="l" defTabSz="1312347" rtl="0" eaLnBrk="1" latinLnBrk="0" hangingPunct="1">
      <a:defRPr sz="1722" kern="1200">
        <a:solidFill>
          <a:schemeClr val="tx1"/>
        </a:solidFill>
        <a:latin typeface="+mn-lt"/>
        <a:ea typeface="+mn-ea"/>
        <a:cs typeface="+mn-cs"/>
      </a:defRPr>
    </a:lvl6pPr>
    <a:lvl7pPr marL="3937041" algn="l" defTabSz="1312347" rtl="0" eaLnBrk="1" latinLnBrk="0" hangingPunct="1">
      <a:defRPr sz="1722" kern="1200">
        <a:solidFill>
          <a:schemeClr val="tx1"/>
        </a:solidFill>
        <a:latin typeface="+mn-lt"/>
        <a:ea typeface="+mn-ea"/>
        <a:cs typeface="+mn-cs"/>
      </a:defRPr>
    </a:lvl7pPr>
    <a:lvl8pPr marL="4593214" algn="l" defTabSz="1312347" rtl="0" eaLnBrk="1" latinLnBrk="0" hangingPunct="1">
      <a:defRPr sz="1722" kern="1200">
        <a:solidFill>
          <a:schemeClr val="tx1"/>
        </a:solidFill>
        <a:latin typeface="+mn-lt"/>
        <a:ea typeface="+mn-ea"/>
        <a:cs typeface="+mn-cs"/>
      </a:defRPr>
    </a:lvl8pPr>
    <a:lvl9pPr marL="5249388" algn="l" defTabSz="1312347" rtl="0" eaLnBrk="1" latinLnBrk="0" hangingPunct="1">
      <a:defRPr sz="172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6475" y="1143000"/>
            <a:ext cx="230505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1564DE-57C1-4CDE-AB0C-E1E55BF60AAC}" type="slidenum">
              <a:rPr lang="en-US" smtClean="0"/>
              <a:t>1</a:t>
            </a:fld>
            <a:endParaRPr lang="en-US"/>
          </a:p>
        </p:txBody>
      </p:sp>
    </p:spTree>
    <p:extLst>
      <p:ext uri="{BB962C8B-B14F-4D97-AF65-F5344CB8AC3E}">
        <p14:creationId xmlns:p14="http://schemas.microsoft.com/office/powerpoint/2010/main" val="5315294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www.facebook.com/HIVptn" TargetMode="External"/><Relationship Id="rId2" Type="http://schemas.openxmlformats.org/officeDocument/2006/relationships/hyperlink" Target="https://www.hptn.org/" TargetMode="External"/><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hyperlink" Target="https://www.youtube.com/user/HivPTN" TargetMode="External"/><Relationship Id="rId4" Type="http://schemas.openxmlformats.org/officeDocument/2006/relationships/hyperlink" Target="https://twitter.com/HIVptn"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BA9067B-345C-4A06-9683-B41FA17C19D2}"/>
              </a:ext>
            </a:extLst>
          </p:cNvPr>
          <p:cNvSpPr/>
          <p:nvPr userDrawn="1"/>
        </p:nvSpPr>
        <p:spPr>
          <a:xfrm>
            <a:off x="0" y="9987545"/>
            <a:ext cx="32004000" cy="6353958"/>
          </a:xfrm>
          <a:prstGeom prst="rect">
            <a:avLst/>
          </a:prstGeom>
          <a:solidFill>
            <a:srgbClr val="0D72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36150">
              <a:lnSpc>
                <a:spcPct val="110000"/>
              </a:lnSpc>
              <a:spcBef>
                <a:spcPts val="0"/>
              </a:spcBef>
            </a:pPr>
            <a:br>
              <a:rPr lang="en-US" sz="7848">
                <a:latin typeface="Arial" panose="020B0604020202020204" pitchFamily="34" charset="0"/>
                <a:ea typeface="Roboto" panose="02000000000000000000" pitchFamily="2" charset="0"/>
                <a:cs typeface="Arial" panose="020B0604020202020204" pitchFamily="34" charset="0"/>
              </a:rPr>
            </a:br>
            <a:endParaRPr lang="en-US" sz="7848">
              <a:latin typeface="Arial" panose="020B0604020202020204" pitchFamily="34" charset="0"/>
              <a:ea typeface="Roboto" panose="02000000000000000000" pitchFamily="2" charset="0"/>
              <a:cs typeface="Arial" panose="020B0604020202020204" pitchFamily="34" charset="0"/>
            </a:endParaRPr>
          </a:p>
        </p:txBody>
      </p:sp>
      <p:cxnSp>
        <p:nvCxnSpPr>
          <p:cNvPr id="12" name="Straight Connector 11">
            <a:extLst>
              <a:ext uri="{FF2B5EF4-FFF2-40B4-BE49-F238E27FC236}">
                <a16:creationId xmlns:a16="http://schemas.microsoft.com/office/drawing/2014/main" id="{4FC5AD59-38D8-4E26-B8A9-F24405E269E1}"/>
              </a:ext>
            </a:extLst>
          </p:cNvPr>
          <p:cNvCxnSpPr/>
          <p:nvPr userDrawn="1"/>
        </p:nvCxnSpPr>
        <p:spPr>
          <a:xfrm>
            <a:off x="1193119" y="40633052"/>
            <a:ext cx="29617761" cy="2470"/>
          </a:xfrm>
          <a:prstGeom prst="line">
            <a:avLst/>
          </a:prstGeom>
          <a:ln>
            <a:solidFill>
              <a:srgbClr val="0D97BE"/>
            </a:solidFill>
          </a:ln>
          <a:effectLst/>
        </p:spPr>
        <p:style>
          <a:lnRef idx="2">
            <a:schemeClr val="accent1"/>
          </a:lnRef>
          <a:fillRef idx="0">
            <a:schemeClr val="accent1"/>
          </a:fillRef>
          <a:effectRef idx="1">
            <a:schemeClr val="accent1"/>
          </a:effectRef>
          <a:fontRef idx="minor">
            <a:schemeClr val="tx1"/>
          </a:fontRef>
        </p:style>
      </p:cxnSp>
      <p:grpSp>
        <p:nvGrpSpPr>
          <p:cNvPr id="14" name="Group 13">
            <a:extLst>
              <a:ext uri="{FF2B5EF4-FFF2-40B4-BE49-F238E27FC236}">
                <a16:creationId xmlns:a16="http://schemas.microsoft.com/office/drawing/2014/main" id="{392C54C2-3727-48F3-9C0C-4BEC185AD638}"/>
              </a:ext>
            </a:extLst>
          </p:cNvPr>
          <p:cNvGrpSpPr/>
          <p:nvPr userDrawn="1"/>
        </p:nvGrpSpPr>
        <p:grpSpPr>
          <a:xfrm>
            <a:off x="1193119" y="41115707"/>
            <a:ext cx="8814711" cy="1020900"/>
            <a:chOff x="611620" y="17943795"/>
            <a:chExt cx="4078082" cy="1020900"/>
          </a:xfrm>
        </p:grpSpPr>
        <p:sp>
          <p:nvSpPr>
            <p:cNvPr id="15" name="TextBox 14">
              <a:extLst>
                <a:ext uri="{FF2B5EF4-FFF2-40B4-BE49-F238E27FC236}">
                  <a16:creationId xmlns:a16="http://schemas.microsoft.com/office/drawing/2014/main" id="{9775CD8E-DB2B-47C6-8475-5C98DC34B1DF}"/>
                </a:ext>
              </a:extLst>
            </p:cNvPr>
            <p:cNvSpPr txBox="1"/>
            <p:nvPr/>
          </p:nvSpPr>
          <p:spPr>
            <a:xfrm>
              <a:off x="611620" y="17943795"/>
              <a:ext cx="3360057"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For more information, visit </a:t>
              </a:r>
              <a:r>
                <a:rPr lang="en-US" sz="2400" b="1" dirty="0">
                  <a:solidFill>
                    <a:srgbClr val="0D7294"/>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hptn.org</a:t>
              </a:r>
              <a:r>
                <a:rPr lang="en-US" sz="2400" b="1" dirty="0">
                  <a:solidFill>
                    <a:srgbClr val="0D7294"/>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and follow us: </a:t>
              </a:r>
            </a:p>
          </p:txBody>
        </p:sp>
        <p:sp>
          <p:nvSpPr>
            <p:cNvPr id="16" name="TextBox 15">
              <a:extLst>
                <a:ext uri="{FF2B5EF4-FFF2-40B4-BE49-F238E27FC236}">
                  <a16:creationId xmlns:a16="http://schemas.microsoft.com/office/drawing/2014/main" id="{64661DDE-09B0-4E79-AA9A-C83EE4905A02}"/>
                </a:ext>
              </a:extLst>
            </p:cNvPr>
            <p:cNvSpPr txBox="1"/>
            <p:nvPr/>
          </p:nvSpPr>
          <p:spPr>
            <a:xfrm>
              <a:off x="611620" y="18503030"/>
              <a:ext cx="4078082"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Facebook: </a:t>
              </a:r>
              <a:r>
                <a:rPr lang="en-US" sz="2400" b="1" dirty="0">
                  <a:solidFill>
                    <a:srgbClr val="0D7294"/>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HIVptn</a:t>
              </a:r>
              <a:r>
                <a:rPr lang="en-US" sz="2400" dirty="0">
                  <a:latin typeface="Arial" panose="020B0604020202020204" pitchFamily="34" charset="0"/>
                  <a:cs typeface="Arial" panose="020B0604020202020204" pitchFamily="34" charset="0"/>
                </a:rPr>
                <a:t> | Twitter: </a:t>
              </a:r>
              <a:r>
                <a:rPr lang="en-US" sz="2400" b="1" dirty="0">
                  <a:solidFill>
                    <a:srgbClr val="0D7294"/>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@HIVptn </a:t>
              </a:r>
              <a:r>
                <a:rPr lang="en-US" sz="2400" dirty="0">
                  <a:latin typeface="Arial" panose="020B0604020202020204" pitchFamily="34" charset="0"/>
                  <a:cs typeface="Arial" panose="020B0604020202020204" pitchFamily="34" charset="0"/>
                </a:rPr>
                <a:t>| YouTube: </a:t>
              </a:r>
              <a:r>
                <a:rPr lang="en-US" sz="2400" b="1" dirty="0">
                  <a:solidFill>
                    <a:srgbClr val="0D7294"/>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HIVptn</a:t>
              </a:r>
              <a:endParaRPr lang="en-US" sz="2400" b="1" dirty="0">
                <a:solidFill>
                  <a:srgbClr val="0D7294"/>
                </a:solidFill>
                <a:latin typeface="Arial" panose="020B0604020202020204" pitchFamily="34" charset="0"/>
                <a:cs typeface="Arial" panose="020B0604020202020204" pitchFamily="34" charset="0"/>
              </a:endParaRPr>
            </a:p>
          </p:txBody>
        </p:sp>
      </p:grpSp>
      <p:pic>
        <p:nvPicPr>
          <p:cNvPr id="17" name="Picture 16">
            <a:extLst>
              <a:ext uri="{FF2B5EF4-FFF2-40B4-BE49-F238E27FC236}">
                <a16:creationId xmlns:a16="http://schemas.microsoft.com/office/drawing/2014/main" id="{35522BB6-7C5E-451A-BEF7-98C398355D7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93134" y="667156"/>
            <a:ext cx="9051235" cy="3659414"/>
          </a:xfrm>
          <a:prstGeom prst="rect">
            <a:avLst/>
          </a:prstGeom>
        </p:spPr>
      </p:pic>
    </p:spTree>
    <p:extLst>
      <p:ext uri="{BB962C8B-B14F-4D97-AF65-F5344CB8AC3E}">
        <p14:creationId xmlns:p14="http://schemas.microsoft.com/office/powerpoint/2010/main" val="2572068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5B466C-AF06-4190-BD93-4E02E6EE3CB7}"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3930881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902864" y="2278904"/>
            <a:ext cx="690086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7" y="2278904"/>
            <a:ext cx="203025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5B466C-AF06-4190-BD93-4E02E6EE3CB7}"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82371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5B466C-AF06-4190-BD93-4E02E6EE3CB7}"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4145217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3608" y="10671229"/>
            <a:ext cx="27603450" cy="17805173"/>
          </a:xfrm>
        </p:spPr>
        <p:txBody>
          <a:bodyPr anchor="b"/>
          <a:lstStyle>
            <a:lvl1pPr>
              <a:defRPr sz="21000"/>
            </a:lvl1pPr>
          </a:lstStyle>
          <a:p>
            <a:r>
              <a:rPr lang="en-US"/>
              <a:t>Click to edit Master title style</a:t>
            </a:r>
            <a:endParaRPr lang="en-US" dirty="0"/>
          </a:p>
        </p:txBody>
      </p:sp>
      <p:sp>
        <p:nvSpPr>
          <p:cNvPr id="3" name="Text Placeholder 2"/>
          <p:cNvSpPr>
            <a:spLocks noGrp="1"/>
          </p:cNvSpPr>
          <p:nvPr>
            <p:ph type="body" idx="1"/>
          </p:nvPr>
        </p:nvSpPr>
        <p:spPr>
          <a:xfrm>
            <a:off x="2183608" y="28644846"/>
            <a:ext cx="27603450" cy="9363320"/>
          </a:xfrm>
        </p:spPr>
        <p:txBody>
          <a:bodyPr/>
          <a:lstStyle>
            <a:lvl1pPr marL="0" indent="0">
              <a:buNone/>
              <a:defRPr sz="8400">
                <a:solidFill>
                  <a:schemeClr val="tx1"/>
                </a:solidFill>
              </a:defRPr>
            </a:lvl1pPr>
            <a:lvl2pPr marL="1600200" indent="0">
              <a:buNone/>
              <a:defRPr sz="7000">
                <a:solidFill>
                  <a:schemeClr val="tx1">
                    <a:tint val="75000"/>
                  </a:schemeClr>
                </a:solidFill>
              </a:defRPr>
            </a:lvl2pPr>
            <a:lvl3pPr marL="3200400" indent="0">
              <a:buNone/>
              <a:defRPr sz="6300">
                <a:solidFill>
                  <a:schemeClr val="tx1">
                    <a:tint val="75000"/>
                  </a:schemeClr>
                </a:solidFill>
              </a:defRPr>
            </a:lvl3pPr>
            <a:lvl4pPr marL="4800600" indent="0">
              <a:buNone/>
              <a:defRPr sz="5600">
                <a:solidFill>
                  <a:schemeClr val="tx1">
                    <a:tint val="75000"/>
                  </a:schemeClr>
                </a:solidFill>
              </a:defRPr>
            </a:lvl4pPr>
            <a:lvl5pPr marL="6400800" indent="0">
              <a:buNone/>
              <a:defRPr sz="5600">
                <a:solidFill>
                  <a:schemeClr val="tx1">
                    <a:tint val="75000"/>
                  </a:schemeClr>
                </a:solidFill>
              </a:defRPr>
            </a:lvl5pPr>
            <a:lvl6pPr marL="8001000" indent="0">
              <a:buNone/>
              <a:defRPr sz="5600">
                <a:solidFill>
                  <a:schemeClr val="tx1">
                    <a:tint val="75000"/>
                  </a:schemeClr>
                </a:solidFill>
              </a:defRPr>
            </a:lvl6pPr>
            <a:lvl7pPr marL="9601200" indent="0">
              <a:buNone/>
              <a:defRPr sz="5600">
                <a:solidFill>
                  <a:schemeClr val="tx1">
                    <a:tint val="75000"/>
                  </a:schemeClr>
                </a:solidFill>
              </a:defRPr>
            </a:lvl7pPr>
            <a:lvl8pPr marL="11201400" indent="0">
              <a:buNone/>
              <a:defRPr sz="5600">
                <a:solidFill>
                  <a:schemeClr val="tx1">
                    <a:tint val="75000"/>
                  </a:schemeClr>
                </a:solidFill>
              </a:defRPr>
            </a:lvl8pPr>
            <a:lvl9pPr marL="12801600" indent="0">
              <a:buNone/>
              <a:defRPr sz="5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5B466C-AF06-4190-BD93-4E02E6EE3CB7}"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2039943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00275" y="11394520"/>
            <a:ext cx="13601700"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202025" y="11394520"/>
            <a:ext cx="13601700"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5B466C-AF06-4190-BD93-4E02E6EE3CB7}"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1806819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4443" y="2278913"/>
            <a:ext cx="27603450"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04447" y="10492870"/>
            <a:ext cx="13539190" cy="5142393"/>
          </a:xfrm>
        </p:spPr>
        <p:txBody>
          <a:bodyPr anchor="b"/>
          <a:lstStyle>
            <a:lvl1pPr marL="0" indent="0">
              <a:buNone/>
              <a:defRPr sz="8400" b="1"/>
            </a:lvl1pPr>
            <a:lvl2pPr marL="1600200" indent="0">
              <a:buNone/>
              <a:defRPr sz="7000" b="1"/>
            </a:lvl2pPr>
            <a:lvl3pPr marL="3200400" indent="0">
              <a:buNone/>
              <a:defRPr sz="6300" b="1"/>
            </a:lvl3pPr>
            <a:lvl4pPr marL="4800600" indent="0">
              <a:buNone/>
              <a:defRPr sz="5600" b="1"/>
            </a:lvl4pPr>
            <a:lvl5pPr marL="6400800" indent="0">
              <a:buNone/>
              <a:defRPr sz="5600" b="1"/>
            </a:lvl5pPr>
            <a:lvl6pPr marL="8001000" indent="0">
              <a:buNone/>
              <a:defRPr sz="5600" b="1"/>
            </a:lvl6pPr>
            <a:lvl7pPr marL="9601200" indent="0">
              <a:buNone/>
              <a:defRPr sz="5600" b="1"/>
            </a:lvl7pPr>
            <a:lvl8pPr marL="11201400" indent="0">
              <a:buNone/>
              <a:defRPr sz="5600" b="1"/>
            </a:lvl8pPr>
            <a:lvl9pPr marL="12801600" indent="0">
              <a:buNone/>
              <a:defRPr sz="5600" b="1"/>
            </a:lvl9pPr>
          </a:lstStyle>
          <a:p>
            <a:pPr lvl="0"/>
            <a:r>
              <a:rPr lang="en-US"/>
              <a:t>Click to edit Master text styles</a:t>
            </a:r>
          </a:p>
        </p:txBody>
      </p:sp>
      <p:sp>
        <p:nvSpPr>
          <p:cNvPr id="4" name="Content Placeholder 3"/>
          <p:cNvSpPr>
            <a:spLocks noGrp="1"/>
          </p:cNvSpPr>
          <p:nvPr>
            <p:ph sz="half" idx="2"/>
          </p:nvPr>
        </p:nvSpPr>
        <p:spPr>
          <a:xfrm>
            <a:off x="2204447" y="15635264"/>
            <a:ext cx="13539190"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202027" y="10492870"/>
            <a:ext cx="13605869" cy="5142393"/>
          </a:xfrm>
        </p:spPr>
        <p:txBody>
          <a:bodyPr anchor="b"/>
          <a:lstStyle>
            <a:lvl1pPr marL="0" indent="0">
              <a:buNone/>
              <a:defRPr sz="8400" b="1"/>
            </a:lvl1pPr>
            <a:lvl2pPr marL="1600200" indent="0">
              <a:buNone/>
              <a:defRPr sz="7000" b="1"/>
            </a:lvl2pPr>
            <a:lvl3pPr marL="3200400" indent="0">
              <a:buNone/>
              <a:defRPr sz="6300" b="1"/>
            </a:lvl3pPr>
            <a:lvl4pPr marL="4800600" indent="0">
              <a:buNone/>
              <a:defRPr sz="5600" b="1"/>
            </a:lvl4pPr>
            <a:lvl5pPr marL="6400800" indent="0">
              <a:buNone/>
              <a:defRPr sz="5600" b="1"/>
            </a:lvl5pPr>
            <a:lvl6pPr marL="8001000" indent="0">
              <a:buNone/>
              <a:defRPr sz="5600" b="1"/>
            </a:lvl6pPr>
            <a:lvl7pPr marL="9601200" indent="0">
              <a:buNone/>
              <a:defRPr sz="5600" b="1"/>
            </a:lvl7pPr>
            <a:lvl8pPr marL="11201400" indent="0">
              <a:buNone/>
              <a:defRPr sz="5600" b="1"/>
            </a:lvl8pPr>
            <a:lvl9pPr marL="12801600" indent="0">
              <a:buNone/>
              <a:defRPr sz="5600" b="1"/>
            </a:lvl9pPr>
          </a:lstStyle>
          <a:p>
            <a:pPr lvl="0"/>
            <a:r>
              <a:rPr lang="en-US"/>
              <a:t>Click to edit Master text styles</a:t>
            </a:r>
          </a:p>
        </p:txBody>
      </p:sp>
      <p:sp>
        <p:nvSpPr>
          <p:cNvPr id="6" name="Content Placeholder 5"/>
          <p:cNvSpPr>
            <a:spLocks noGrp="1"/>
          </p:cNvSpPr>
          <p:nvPr>
            <p:ph sz="quarter" idx="4"/>
          </p:nvPr>
        </p:nvSpPr>
        <p:spPr>
          <a:xfrm>
            <a:off x="16202027" y="15635264"/>
            <a:ext cx="1360586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5B466C-AF06-4190-BD93-4E02E6EE3CB7}"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2767189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5B466C-AF06-4190-BD93-4E02E6EE3CB7}"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1824888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5B466C-AF06-4190-BD93-4E02E6EE3CB7}"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9541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4444" y="2853584"/>
            <a:ext cx="10322123" cy="9987545"/>
          </a:xfrm>
        </p:spPr>
        <p:txBody>
          <a:bodyPr anchor="b"/>
          <a:lstStyle>
            <a:lvl1pPr>
              <a:defRPr sz="11200"/>
            </a:lvl1pPr>
          </a:lstStyle>
          <a:p>
            <a:r>
              <a:rPr lang="en-US"/>
              <a:t>Click to edit Master title style</a:t>
            </a:r>
            <a:endParaRPr lang="en-US" dirty="0"/>
          </a:p>
        </p:txBody>
      </p:sp>
      <p:sp>
        <p:nvSpPr>
          <p:cNvPr id="3" name="Content Placeholder 2"/>
          <p:cNvSpPr>
            <a:spLocks noGrp="1"/>
          </p:cNvSpPr>
          <p:nvPr>
            <p:ph idx="1"/>
          </p:nvPr>
        </p:nvSpPr>
        <p:spPr>
          <a:xfrm>
            <a:off x="13605869" y="6162959"/>
            <a:ext cx="16202025" cy="30418415"/>
          </a:xfrm>
        </p:spPr>
        <p:txBody>
          <a:bodyPr/>
          <a:lstStyle>
            <a:lvl1pPr>
              <a:defRPr sz="11200"/>
            </a:lvl1pPr>
            <a:lvl2pPr>
              <a:defRPr sz="9800"/>
            </a:lvl2pPr>
            <a:lvl3pPr>
              <a:defRPr sz="8400"/>
            </a:lvl3pPr>
            <a:lvl4pPr>
              <a:defRPr sz="7000"/>
            </a:lvl4pPr>
            <a:lvl5pPr>
              <a:defRPr sz="7000"/>
            </a:lvl5pPr>
            <a:lvl6pPr>
              <a:defRPr sz="7000"/>
            </a:lvl6pPr>
            <a:lvl7pPr>
              <a:defRPr sz="7000"/>
            </a:lvl7pPr>
            <a:lvl8pPr>
              <a:defRPr sz="7000"/>
            </a:lvl8pPr>
            <a:lvl9pPr>
              <a:defRPr sz="7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04444" y="12841129"/>
            <a:ext cx="10322123" cy="23789780"/>
          </a:xfrm>
        </p:spPr>
        <p:txBody>
          <a:bodyPr/>
          <a:lstStyle>
            <a:lvl1pPr marL="0" indent="0">
              <a:buNone/>
              <a:defRPr sz="5600"/>
            </a:lvl1pPr>
            <a:lvl2pPr marL="1600200" indent="0">
              <a:buNone/>
              <a:defRPr sz="4900"/>
            </a:lvl2pPr>
            <a:lvl3pPr marL="3200400" indent="0">
              <a:buNone/>
              <a:defRPr sz="4200"/>
            </a:lvl3pPr>
            <a:lvl4pPr marL="4800600" indent="0">
              <a:buNone/>
              <a:defRPr sz="3500"/>
            </a:lvl4pPr>
            <a:lvl5pPr marL="6400800" indent="0">
              <a:buNone/>
              <a:defRPr sz="3500"/>
            </a:lvl5pPr>
            <a:lvl6pPr marL="8001000" indent="0">
              <a:buNone/>
              <a:defRPr sz="3500"/>
            </a:lvl6pPr>
            <a:lvl7pPr marL="9601200" indent="0">
              <a:buNone/>
              <a:defRPr sz="3500"/>
            </a:lvl7pPr>
            <a:lvl8pPr marL="11201400" indent="0">
              <a:buNone/>
              <a:defRPr sz="3500"/>
            </a:lvl8pPr>
            <a:lvl9pPr marL="12801600" indent="0">
              <a:buNone/>
              <a:defRPr sz="3500"/>
            </a:lvl9pPr>
          </a:lstStyle>
          <a:p>
            <a:pPr lvl="0"/>
            <a:r>
              <a:rPr lang="en-US"/>
              <a:t>Click to edit Master text styles</a:t>
            </a:r>
          </a:p>
        </p:txBody>
      </p:sp>
      <p:sp>
        <p:nvSpPr>
          <p:cNvPr id="5" name="Date Placeholder 4"/>
          <p:cNvSpPr>
            <a:spLocks noGrp="1"/>
          </p:cNvSpPr>
          <p:nvPr>
            <p:ph type="dt" sz="half" idx="10"/>
          </p:nvPr>
        </p:nvSpPr>
        <p:spPr/>
        <p:txBody>
          <a:bodyPr/>
          <a:lstStyle/>
          <a:p>
            <a:fld id="{395B466C-AF06-4190-BD93-4E02E6EE3CB7}"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209500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4444" y="2853584"/>
            <a:ext cx="10322123" cy="9987545"/>
          </a:xfrm>
        </p:spPr>
        <p:txBody>
          <a:bodyPr anchor="b"/>
          <a:lstStyle>
            <a:lvl1pPr>
              <a:defRPr sz="11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605869" y="6162959"/>
            <a:ext cx="16202025" cy="30418415"/>
          </a:xfrm>
        </p:spPr>
        <p:txBody>
          <a:bodyPr anchor="t"/>
          <a:lstStyle>
            <a:lvl1pPr marL="0" indent="0">
              <a:buNone/>
              <a:defRPr sz="11200"/>
            </a:lvl1pPr>
            <a:lvl2pPr marL="1600200" indent="0">
              <a:buNone/>
              <a:defRPr sz="9800"/>
            </a:lvl2pPr>
            <a:lvl3pPr marL="3200400" indent="0">
              <a:buNone/>
              <a:defRPr sz="8400"/>
            </a:lvl3pPr>
            <a:lvl4pPr marL="4800600" indent="0">
              <a:buNone/>
              <a:defRPr sz="7000"/>
            </a:lvl4pPr>
            <a:lvl5pPr marL="6400800" indent="0">
              <a:buNone/>
              <a:defRPr sz="7000"/>
            </a:lvl5pPr>
            <a:lvl6pPr marL="8001000" indent="0">
              <a:buNone/>
              <a:defRPr sz="7000"/>
            </a:lvl6pPr>
            <a:lvl7pPr marL="9601200" indent="0">
              <a:buNone/>
              <a:defRPr sz="7000"/>
            </a:lvl7pPr>
            <a:lvl8pPr marL="11201400" indent="0">
              <a:buNone/>
              <a:defRPr sz="7000"/>
            </a:lvl8pPr>
            <a:lvl9pPr marL="12801600" indent="0">
              <a:buNone/>
              <a:defRPr sz="7000"/>
            </a:lvl9pPr>
          </a:lstStyle>
          <a:p>
            <a:r>
              <a:rPr lang="en-US"/>
              <a:t>Click icon to add picture</a:t>
            </a:r>
            <a:endParaRPr lang="en-US" dirty="0"/>
          </a:p>
        </p:txBody>
      </p:sp>
      <p:sp>
        <p:nvSpPr>
          <p:cNvPr id="4" name="Text Placeholder 3"/>
          <p:cNvSpPr>
            <a:spLocks noGrp="1"/>
          </p:cNvSpPr>
          <p:nvPr>
            <p:ph type="body" sz="half" idx="2"/>
          </p:nvPr>
        </p:nvSpPr>
        <p:spPr>
          <a:xfrm>
            <a:off x="2204444" y="12841129"/>
            <a:ext cx="10322123" cy="23789780"/>
          </a:xfrm>
        </p:spPr>
        <p:txBody>
          <a:bodyPr/>
          <a:lstStyle>
            <a:lvl1pPr marL="0" indent="0">
              <a:buNone/>
              <a:defRPr sz="5600"/>
            </a:lvl1pPr>
            <a:lvl2pPr marL="1600200" indent="0">
              <a:buNone/>
              <a:defRPr sz="4900"/>
            </a:lvl2pPr>
            <a:lvl3pPr marL="3200400" indent="0">
              <a:buNone/>
              <a:defRPr sz="4200"/>
            </a:lvl3pPr>
            <a:lvl4pPr marL="4800600" indent="0">
              <a:buNone/>
              <a:defRPr sz="3500"/>
            </a:lvl4pPr>
            <a:lvl5pPr marL="6400800" indent="0">
              <a:buNone/>
              <a:defRPr sz="3500"/>
            </a:lvl5pPr>
            <a:lvl6pPr marL="8001000" indent="0">
              <a:buNone/>
              <a:defRPr sz="3500"/>
            </a:lvl6pPr>
            <a:lvl7pPr marL="9601200" indent="0">
              <a:buNone/>
              <a:defRPr sz="3500"/>
            </a:lvl7pPr>
            <a:lvl8pPr marL="11201400" indent="0">
              <a:buNone/>
              <a:defRPr sz="3500"/>
            </a:lvl8pPr>
            <a:lvl9pPr marL="12801600" indent="0">
              <a:buNone/>
              <a:defRPr sz="3500"/>
            </a:lvl9pPr>
          </a:lstStyle>
          <a:p>
            <a:pPr lvl="0"/>
            <a:r>
              <a:rPr lang="en-US"/>
              <a:t>Click to edit Master text styles</a:t>
            </a:r>
          </a:p>
        </p:txBody>
      </p:sp>
      <p:sp>
        <p:nvSpPr>
          <p:cNvPr id="5" name="Date Placeholder 4"/>
          <p:cNvSpPr>
            <a:spLocks noGrp="1"/>
          </p:cNvSpPr>
          <p:nvPr>
            <p:ph type="dt" sz="half" idx="10"/>
          </p:nvPr>
        </p:nvSpPr>
        <p:spPr/>
        <p:txBody>
          <a:bodyPr/>
          <a:lstStyle/>
          <a:p>
            <a:fld id="{395B466C-AF06-4190-BD93-4E02E6EE3CB7}"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278572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0275" y="2278913"/>
            <a:ext cx="27603450"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00275" y="11394520"/>
            <a:ext cx="27603450"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00275" y="39672756"/>
            <a:ext cx="7200900" cy="2278904"/>
          </a:xfrm>
          <a:prstGeom prst="rect">
            <a:avLst/>
          </a:prstGeom>
        </p:spPr>
        <p:txBody>
          <a:bodyPr vert="horz" lIns="91440" tIns="45720" rIns="91440" bIns="45720" rtlCol="0" anchor="ctr"/>
          <a:lstStyle>
            <a:lvl1pPr algn="l">
              <a:defRPr sz="4200">
                <a:solidFill>
                  <a:schemeClr val="tx1">
                    <a:tint val="75000"/>
                  </a:schemeClr>
                </a:solidFill>
              </a:defRPr>
            </a:lvl1pPr>
          </a:lstStyle>
          <a:p>
            <a:fld id="{395B466C-AF06-4190-BD93-4E02E6EE3CB7}" type="datetimeFigureOut">
              <a:rPr lang="en-US" smtClean="0"/>
              <a:t>12/4/2020</a:t>
            </a:fld>
            <a:endParaRPr lang="en-US"/>
          </a:p>
        </p:txBody>
      </p:sp>
      <p:sp>
        <p:nvSpPr>
          <p:cNvPr id="5" name="Footer Placeholder 4"/>
          <p:cNvSpPr>
            <a:spLocks noGrp="1"/>
          </p:cNvSpPr>
          <p:nvPr>
            <p:ph type="ftr" sz="quarter" idx="3"/>
          </p:nvPr>
        </p:nvSpPr>
        <p:spPr>
          <a:xfrm>
            <a:off x="10601325" y="39672756"/>
            <a:ext cx="10801350" cy="2278904"/>
          </a:xfrm>
          <a:prstGeom prst="rect">
            <a:avLst/>
          </a:prstGeom>
        </p:spPr>
        <p:txBody>
          <a:bodyPr vert="horz" lIns="91440" tIns="45720" rIns="91440" bIns="45720" rtlCol="0" anchor="ctr"/>
          <a:lstStyle>
            <a:lvl1pPr algn="ctr">
              <a:defRPr sz="4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602825" y="39672756"/>
            <a:ext cx="7200900" cy="2278904"/>
          </a:xfrm>
          <a:prstGeom prst="rect">
            <a:avLst/>
          </a:prstGeom>
        </p:spPr>
        <p:txBody>
          <a:bodyPr vert="horz" lIns="91440" tIns="45720" rIns="91440" bIns="45720" rtlCol="0" anchor="ctr"/>
          <a:lstStyle>
            <a:lvl1pPr algn="r">
              <a:defRPr sz="4200">
                <a:solidFill>
                  <a:schemeClr val="tx1">
                    <a:tint val="75000"/>
                  </a:schemeClr>
                </a:solidFill>
              </a:defRPr>
            </a:lvl1pPr>
          </a:lstStyle>
          <a:p>
            <a:fld id="{5EC93574-AC79-4297-B85C-6EDAF831EF88}" type="slidenum">
              <a:rPr lang="en-US" smtClean="0"/>
              <a:t>‹#›</a:t>
            </a:fld>
            <a:endParaRPr lang="en-US"/>
          </a:p>
        </p:txBody>
      </p:sp>
    </p:spTree>
    <p:extLst>
      <p:ext uri="{BB962C8B-B14F-4D97-AF65-F5344CB8AC3E}">
        <p14:creationId xmlns:p14="http://schemas.microsoft.com/office/powerpoint/2010/main" val="90092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00400" rtl="0" eaLnBrk="1" latinLnBrk="0" hangingPunct="1">
        <a:lnSpc>
          <a:spcPct val="90000"/>
        </a:lnSpc>
        <a:spcBef>
          <a:spcPct val="0"/>
        </a:spcBef>
        <a:buNone/>
        <a:defRPr sz="15400" kern="1200">
          <a:solidFill>
            <a:schemeClr val="tx1"/>
          </a:solidFill>
          <a:latin typeface="+mj-lt"/>
          <a:ea typeface="+mj-ea"/>
          <a:cs typeface="+mj-cs"/>
        </a:defRPr>
      </a:lvl1pPr>
    </p:titleStyle>
    <p:bodyStyle>
      <a:lvl1pPr marL="800100" indent="-800100" algn="l" defTabSz="3200400" rtl="0" eaLnBrk="1" latinLnBrk="0" hangingPunct="1">
        <a:lnSpc>
          <a:spcPct val="90000"/>
        </a:lnSpc>
        <a:spcBef>
          <a:spcPts val="3500"/>
        </a:spcBef>
        <a:buFont typeface="Arial" panose="020B0604020202020204" pitchFamily="34" charset="0"/>
        <a:buChar char="•"/>
        <a:defRPr sz="9800" kern="1200">
          <a:solidFill>
            <a:schemeClr val="tx1"/>
          </a:solidFill>
          <a:latin typeface="+mn-lt"/>
          <a:ea typeface="+mn-ea"/>
          <a:cs typeface="+mn-cs"/>
        </a:defRPr>
      </a:lvl1pPr>
      <a:lvl2pPr marL="2400300" indent="-800100" algn="l" defTabSz="3200400" rtl="0" eaLnBrk="1" latinLnBrk="0" hangingPunct="1">
        <a:lnSpc>
          <a:spcPct val="90000"/>
        </a:lnSpc>
        <a:spcBef>
          <a:spcPts val="1750"/>
        </a:spcBef>
        <a:buFont typeface="Arial" panose="020B0604020202020204" pitchFamily="34" charset="0"/>
        <a:buChar char="•"/>
        <a:defRPr sz="8400" kern="1200">
          <a:solidFill>
            <a:schemeClr val="tx1"/>
          </a:solidFill>
          <a:latin typeface="+mn-lt"/>
          <a:ea typeface="+mn-ea"/>
          <a:cs typeface="+mn-cs"/>
        </a:defRPr>
      </a:lvl2pPr>
      <a:lvl3pPr marL="4000500" indent="-800100" algn="l" defTabSz="3200400" rtl="0" eaLnBrk="1" latinLnBrk="0" hangingPunct="1">
        <a:lnSpc>
          <a:spcPct val="90000"/>
        </a:lnSpc>
        <a:spcBef>
          <a:spcPts val="1750"/>
        </a:spcBef>
        <a:buFont typeface="Arial" panose="020B0604020202020204" pitchFamily="34" charset="0"/>
        <a:buChar char="•"/>
        <a:defRPr sz="7000" kern="1200">
          <a:solidFill>
            <a:schemeClr val="tx1"/>
          </a:solidFill>
          <a:latin typeface="+mn-lt"/>
          <a:ea typeface="+mn-ea"/>
          <a:cs typeface="+mn-cs"/>
        </a:defRPr>
      </a:lvl3pPr>
      <a:lvl4pPr marL="5600700" indent="-800100" algn="l" defTabSz="3200400" rtl="0" eaLnBrk="1" latinLnBrk="0" hangingPunct="1">
        <a:lnSpc>
          <a:spcPct val="90000"/>
        </a:lnSpc>
        <a:spcBef>
          <a:spcPts val="1750"/>
        </a:spcBef>
        <a:buFont typeface="Arial" panose="020B0604020202020204" pitchFamily="34" charset="0"/>
        <a:buChar char="•"/>
        <a:defRPr sz="6300" kern="1200">
          <a:solidFill>
            <a:schemeClr val="tx1"/>
          </a:solidFill>
          <a:latin typeface="+mn-lt"/>
          <a:ea typeface="+mn-ea"/>
          <a:cs typeface="+mn-cs"/>
        </a:defRPr>
      </a:lvl4pPr>
      <a:lvl5pPr marL="7200900" indent="-800100" algn="l" defTabSz="3200400" rtl="0" eaLnBrk="1" latinLnBrk="0" hangingPunct="1">
        <a:lnSpc>
          <a:spcPct val="90000"/>
        </a:lnSpc>
        <a:spcBef>
          <a:spcPts val="1750"/>
        </a:spcBef>
        <a:buFont typeface="Arial" panose="020B0604020202020204" pitchFamily="34" charset="0"/>
        <a:buChar char="•"/>
        <a:defRPr sz="6300" kern="1200">
          <a:solidFill>
            <a:schemeClr val="tx1"/>
          </a:solidFill>
          <a:latin typeface="+mn-lt"/>
          <a:ea typeface="+mn-ea"/>
          <a:cs typeface="+mn-cs"/>
        </a:defRPr>
      </a:lvl5pPr>
      <a:lvl6pPr marL="8801100" indent="-800100" algn="l" defTabSz="3200400" rtl="0" eaLnBrk="1" latinLnBrk="0" hangingPunct="1">
        <a:lnSpc>
          <a:spcPct val="90000"/>
        </a:lnSpc>
        <a:spcBef>
          <a:spcPts val="1750"/>
        </a:spcBef>
        <a:buFont typeface="Arial" panose="020B0604020202020204" pitchFamily="34" charset="0"/>
        <a:buChar char="•"/>
        <a:defRPr sz="6300" kern="1200">
          <a:solidFill>
            <a:schemeClr val="tx1"/>
          </a:solidFill>
          <a:latin typeface="+mn-lt"/>
          <a:ea typeface="+mn-ea"/>
          <a:cs typeface="+mn-cs"/>
        </a:defRPr>
      </a:lvl6pPr>
      <a:lvl7pPr marL="10401300" indent="-800100" algn="l" defTabSz="3200400" rtl="0" eaLnBrk="1" latinLnBrk="0" hangingPunct="1">
        <a:lnSpc>
          <a:spcPct val="90000"/>
        </a:lnSpc>
        <a:spcBef>
          <a:spcPts val="1750"/>
        </a:spcBef>
        <a:buFont typeface="Arial" panose="020B0604020202020204" pitchFamily="34" charset="0"/>
        <a:buChar char="•"/>
        <a:defRPr sz="6300" kern="1200">
          <a:solidFill>
            <a:schemeClr val="tx1"/>
          </a:solidFill>
          <a:latin typeface="+mn-lt"/>
          <a:ea typeface="+mn-ea"/>
          <a:cs typeface="+mn-cs"/>
        </a:defRPr>
      </a:lvl7pPr>
      <a:lvl8pPr marL="12001500" indent="-800100" algn="l" defTabSz="3200400" rtl="0" eaLnBrk="1" latinLnBrk="0" hangingPunct="1">
        <a:lnSpc>
          <a:spcPct val="90000"/>
        </a:lnSpc>
        <a:spcBef>
          <a:spcPts val="1750"/>
        </a:spcBef>
        <a:buFont typeface="Arial" panose="020B0604020202020204" pitchFamily="34" charset="0"/>
        <a:buChar char="•"/>
        <a:defRPr sz="6300" kern="1200">
          <a:solidFill>
            <a:schemeClr val="tx1"/>
          </a:solidFill>
          <a:latin typeface="+mn-lt"/>
          <a:ea typeface="+mn-ea"/>
          <a:cs typeface="+mn-cs"/>
        </a:defRPr>
      </a:lvl8pPr>
      <a:lvl9pPr marL="13601700" indent="-800100" algn="l" defTabSz="3200400" rtl="0" eaLnBrk="1" latinLnBrk="0" hangingPunct="1">
        <a:lnSpc>
          <a:spcPct val="90000"/>
        </a:lnSpc>
        <a:spcBef>
          <a:spcPts val="1750"/>
        </a:spcBef>
        <a:buFont typeface="Arial" panose="020B0604020202020204" pitchFamily="34" charset="0"/>
        <a:buChar char="•"/>
        <a:defRPr sz="6300" kern="1200">
          <a:solidFill>
            <a:schemeClr val="tx1"/>
          </a:solidFill>
          <a:latin typeface="+mn-lt"/>
          <a:ea typeface="+mn-ea"/>
          <a:cs typeface="+mn-cs"/>
        </a:defRPr>
      </a:lvl9pPr>
    </p:bodyStyle>
    <p:otherStyle>
      <a:defPPr>
        <a:defRPr lang="en-US"/>
      </a:defPPr>
      <a:lvl1pPr marL="0" algn="l" defTabSz="3200400" rtl="0" eaLnBrk="1" latinLnBrk="0" hangingPunct="1">
        <a:defRPr sz="6300" kern="1200">
          <a:solidFill>
            <a:schemeClr val="tx1"/>
          </a:solidFill>
          <a:latin typeface="+mn-lt"/>
          <a:ea typeface="+mn-ea"/>
          <a:cs typeface="+mn-cs"/>
        </a:defRPr>
      </a:lvl1pPr>
      <a:lvl2pPr marL="1600200" algn="l" defTabSz="3200400" rtl="0" eaLnBrk="1" latinLnBrk="0" hangingPunct="1">
        <a:defRPr sz="6300" kern="1200">
          <a:solidFill>
            <a:schemeClr val="tx1"/>
          </a:solidFill>
          <a:latin typeface="+mn-lt"/>
          <a:ea typeface="+mn-ea"/>
          <a:cs typeface="+mn-cs"/>
        </a:defRPr>
      </a:lvl2pPr>
      <a:lvl3pPr marL="3200400" algn="l" defTabSz="3200400" rtl="0" eaLnBrk="1" latinLnBrk="0" hangingPunct="1">
        <a:defRPr sz="6300" kern="1200">
          <a:solidFill>
            <a:schemeClr val="tx1"/>
          </a:solidFill>
          <a:latin typeface="+mn-lt"/>
          <a:ea typeface="+mn-ea"/>
          <a:cs typeface="+mn-cs"/>
        </a:defRPr>
      </a:lvl3pPr>
      <a:lvl4pPr marL="4800600" algn="l" defTabSz="3200400" rtl="0" eaLnBrk="1" latinLnBrk="0" hangingPunct="1">
        <a:defRPr sz="6300" kern="1200">
          <a:solidFill>
            <a:schemeClr val="tx1"/>
          </a:solidFill>
          <a:latin typeface="+mn-lt"/>
          <a:ea typeface="+mn-ea"/>
          <a:cs typeface="+mn-cs"/>
        </a:defRPr>
      </a:lvl4pPr>
      <a:lvl5pPr marL="6400800" algn="l" defTabSz="3200400" rtl="0" eaLnBrk="1" latinLnBrk="0" hangingPunct="1">
        <a:defRPr sz="6300" kern="1200">
          <a:solidFill>
            <a:schemeClr val="tx1"/>
          </a:solidFill>
          <a:latin typeface="+mn-lt"/>
          <a:ea typeface="+mn-ea"/>
          <a:cs typeface="+mn-cs"/>
        </a:defRPr>
      </a:lvl5pPr>
      <a:lvl6pPr marL="8001000" algn="l" defTabSz="3200400" rtl="0" eaLnBrk="1" latinLnBrk="0" hangingPunct="1">
        <a:defRPr sz="6300" kern="1200">
          <a:solidFill>
            <a:schemeClr val="tx1"/>
          </a:solidFill>
          <a:latin typeface="+mn-lt"/>
          <a:ea typeface="+mn-ea"/>
          <a:cs typeface="+mn-cs"/>
        </a:defRPr>
      </a:lvl6pPr>
      <a:lvl7pPr marL="9601200" algn="l" defTabSz="3200400" rtl="0" eaLnBrk="1" latinLnBrk="0" hangingPunct="1">
        <a:defRPr sz="6300" kern="1200">
          <a:solidFill>
            <a:schemeClr val="tx1"/>
          </a:solidFill>
          <a:latin typeface="+mn-lt"/>
          <a:ea typeface="+mn-ea"/>
          <a:cs typeface="+mn-cs"/>
        </a:defRPr>
      </a:lvl7pPr>
      <a:lvl8pPr marL="11201400" algn="l" defTabSz="3200400" rtl="0" eaLnBrk="1" latinLnBrk="0" hangingPunct="1">
        <a:defRPr sz="6300" kern="1200">
          <a:solidFill>
            <a:schemeClr val="tx1"/>
          </a:solidFill>
          <a:latin typeface="+mn-lt"/>
          <a:ea typeface="+mn-ea"/>
          <a:cs typeface="+mn-cs"/>
        </a:defRPr>
      </a:lvl8pPr>
      <a:lvl9pPr marL="12801600" algn="l" defTabSz="3200400" rtl="0" eaLnBrk="1" latinLnBrk="0" hangingPunct="1">
        <a:defRPr sz="6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 Placeholder 2">
            <a:extLst>
              <a:ext uri="{FF2B5EF4-FFF2-40B4-BE49-F238E27FC236}">
                <a16:creationId xmlns:a16="http://schemas.microsoft.com/office/drawing/2014/main" id="{59690676-1E74-4AE8-89A0-0147C8BA6851}"/>
              </a:ext>
            </a:extLst>
          </p:cNvPr>
          <p:cNvSpPr txBox="1">
            <a:spLocks/>
          </p:cNvSpPr>
          <p:nvPr/>
        </p:nvSpPr>
        <p:spPr>
          <a:xfrm>
            <a:off x="1003483" y="26186036"/>
            <a:ext cx="29588909" cy="1999665"/>
          </a:xfrm>
          <a:prstGeom prst="rect">
            <a:avLst/>
          </a:prstGeom>
        </p:spPr>
        <p:txBody>
          <a:bodyPr vert="horz" wrap="square" lIns="297829" tIns="148915" rIns="297829" bIns="148915" rtlCol="0">
            <a:spAutoFit/>
          </a:bodyPr>
          <a:lstStyle/>
          <a:p>
            <a:pPr>
              <a:spcBef>
                <a:spcPct val="20000"/>
              </a:spcBef>
              <a:defRPr/>
            </a:pPr>
            <a:endParaRPr lang="en-US" sz="2400" baseline="0">
              <a:latin typeface="Arial" panose="020B0604020202020204" pitchFamily="34" charset="0"/>
              <a:cs typeface="Arial" panose="020B0604020202020204" pitchFamily="34" charset="0"/>
            </a:endParaRPr>
          </a:p>
          <a:p>
            <a:pPr indent="-2495692">
              <a:spcBef>
                <a:spcPct val="20000"/>
              </a:spcBef>
              <a:defRPr/>
            </a:pPr>
            <a:endParaRPr lang="en-US" sz="2400">
              <a:latin typeface="Arial" panose="020B0604020202020204" pitchFamily="34" charset="0"/>
              <a:cs typeface="Arial" panose="020B0604020202020204" pitchFamily="34" charset="0"/>
            </a:endParaRPr>
          </a:p>
          <a:p>
            <a:pPr indent="-2495692">
              <a:spcBef>
                <a:spcPct val="20000"/>
              </a:spcBef>
              <a:defRPr/>
            </a:pPr>
            <a:endParaRPr lang="en-US" sz="2400">
              <a:latin typeface="Arial" panose="020B0604020202020204" pitchFamily="34" charset="0"/>
              <a:cs typeface="Arial" panose="020B0604020202020204" pitchFamily="34" charset="0"/>
            </a:endParaRPr>
          </a:p>
          <a:p>
            <a:pPr indent="-2495692">
              <a:spcBef>
                <a:spcPct val="20000"/>
              </a:spcBef>
              <a:defRPr/>
            </a:pPr>
            <a:endParaRPr lang="en-US" sz="2400">
              <a:latin typeface="Arial" panose="020B0604020202020204" pitchFamily="34" charset="0"/>
              <a:cs typeface="Arial" panose="020B0604020202020204" pitchFamily="34" charset="0"/>
            </a:endParaRPr>
          </a:p>
        </p:txBody>
      </p:sp>
      <p:sp>
        <p:nvSpPr>
          <p:cNvPr id="58" name="Text Placeholder 2">
            <a:extLst>
              <a:ext uri="{FF2B5EF4-FFF2-40B4-BE49-F238E27FC236}">
                <a16:creationId xmlns:a16="http://schemas.microsoft.com/office/drawing/2014/main" id="{B6410F0B-B93A-4C25-96AB-B5BB75CF07CF}"/>
              </a:ext>
            </a:extLst>
          </p:cNvPr>
          <p:cNvSpPr txBox="1">
            <a:spLocks/>
          </p:cNvSpPr>
          <p:nvPr/>
        </p:nvSpPr>
        <p:spPr>
          <a:xfrm>
            <a:off x="1325134" y="16765310"/>
            <a:ext cx="6216996" cy="1302274"/>
          </a:xfrm>
          <a:prstGeom prst="rect">
            <a:avLst/>
          </a:prstGeom>
        </p:spPr>
        <p:txBody>
          <a:bodyPr vert="horz" lIns="297829" tIns="148915" rIns="297829" bIns="148915" rtlCol="0">
            <a:normAutofit/>
          </a:bodyPr>
          <a:lstStyle/>
          <a:p>
            <a:pPr algn="just">
              <a:lnSpc>
                <a:spcPct val="120000"/>
              </a:lnSpc>
            </a:pPr>
            <a:r>
              <a:rPr lang="en-US" sz="4400" b="1" dirty="0">
                <a:solidFill>
                  <a:srgbClr val="0D7294"/>
                </a:solidFill>
                <a:latin typeface="Arial" panose="020B0604020202020204" pitchFamily="34" charset="0"/>
                <a:cs typeface="Arial" panose="020B0604020202020204" pitchFamily="34" charset="0"/>
              </a:rPr>
              <a:t>METHODS</a:t>
            </a:r>
          </a:p>
        </p:txBody>
      </p:sp>
      <p:sp>
        <p:nvSpPr>
          <p:cNvPr id="59" name="Text Placeholder 2">
            <a:extLst>
              <a:ext uri="{FF2B5EF4-FFF2-40B4-BE49-F238E27FC236}">
                <a16:creationId xmlns:a16="http://schemas.microsoft.com/office/drawing/2014/main" id="{32FFCC0A-F687-41FB-9BBF-0374F31FFC59}"/>
              </a:ext>
            </a:extLst>
          </p:cNvPr>
          <p:cNvSpPr txBox="1">
            <a:spLocks/>
          </p:cNvSpPr>
          <p:nvPr/>
        </p:nvSpPr>
        <p:spPr>
          <a:xfrm>
            <a:off x="1163503" y="37791631"/>
            <a:ext cx="8712758" cy="985470"/>
          </a:xfrm>
          <a:prstGeom prst="rect">
            <a:avLst/>
          </a:prstGeom>
        </p:spPr>
        <p:txBody>
          <a:bodyPr vert="horz" lIns="387181" tIns="193591" rIns="387181" bIns="193591" rtlCol="0">
            <a:noAutofit/>
          </a:bodyPr>
          <a:lstStyle/>
          <a:p>
            <a:pPr algn="just" defTabSz="1935890">
              <a:spcBef>
                <a:spcPct val="20000"/>
              </a:spcBef>
              <a:defRPr/>
            </a:pPr>
            <a:r>
              <a:rPr lang="en-US" sz="4400" b="1" cap="all" dirty="0">
                <a:solidFill>
                  <a:srgbClr val="0D7294"/>
                </a:solidFill>
                <a:latin typeface="Arial" panose="020B0604020202020204" pitchFamily="34" charset="0"/>
                <a:cs typeface="Arial" panose="020B0604020202020204" pitchFamily="34" charset="0"/>
              </a:rPr>
              <a:t>ACKNOWLEDGMENTS</a:t>
            </a:r>
          </a:p>
        </p:txBody>
      </p:sp>
      <p:sp>
        <p:nvSpPr>
          <p:cNvPr id="61" name="Text Placeholder 2">
            <a:extLst>
              <a:ext uri="{FF2B5EF4-FFF2-40B4-BE49-F238E27FC236}">
                <a16:creationId xmlns:a16="http://schemas.microsoft.com/office/drawing/2014/main" id="{7F105008-2CB5-4A69-9A50-84F4469759DC}"/>
              </a:ext>
            </a:extLst>
          </p:cNvPr>
          <p:cNvSpPr txBox="1">
            <a:spLocks/>
          </p:cNvSpPr>
          <p:nvPr/>
        </p:nvSpPr>
        <p:spPr>
          <a:xfrm>
            <a:off x="9072574" y="40966720"/>
            <a:ext cx="14483558" cy="1599812"/>
          </a:xfrm>
          <a:prstGeom prst="rect">
            <a:avLst/>
          </a:prstGeom>
        </p:spPr>
        <p:txBody>
          <a:bodyPr vert="horz" wrap="square" lIns="297829" tIns="148915" rIns="297829" bIns="148915" rtlCol="0" anchor="t">
            <a:spAutoFit/>
          </a:bodyPr>
          <a:lstStyle/>
          <a:p>
            <a:pPr algn="ctr">
              <a:lnSpc>
                <a:spcPct val="120000"/>
              </a:lnSpc>
            </a:pPr>
            <a:r>
              <a:rPr lang="en-US" dirty="0">
                <a:latin typeface="Arial" panose="020B0604020202020204" pitchFamily="34" charset="0"/>
                <a:cs typeface="Arial" panose="020B0604020202020204" pitchFamily="34" charset="0"/>
              </a:rPr>
              <a:t>Overall support for the HIV Prevention Trials Network (HPTN) is provided by the National Institute of Allergy and Infectious Diseases (NIAID), Office of the Director (OD), National Institutes of Health (NIH), National Institute on Drug Abuse (NIDA), and the National Institute of Mental Health (NIMH) under Award Numbers UM1AI068619-15, UM1AI068617-15, and UM1AI068613-15. The content is solely the responsibility of the authors and does not necessarily represent the official views of the National Institutes of Health.</a:t>
            </a:r>
          </a:p>
        </p:txBody>
      </p:sp>
      <p:sp>
        <p:nvSpPr>
          <p:cNvPr id="62" name="TextBox 61">
            <a:extLst>
              <a:ext uri="{FF2B5EF4-FFF2-40B4-BE49-F238E27FC236}">
                <a16:creationId xmlns:a16="http://schemas.microsoft.com/office/drawing/2014/main" id="{2CAEF754-3F76-491A-A2FA-57DA859B79F8}"/>
              </a:ext>
            </a:extLst>
          </p:cNvPr>
          <p:cNvSpPr txBox="1"/>
          <p:nvPr/>
        </p:nvSpPr>
        <p:spPr>
          <a:xfrm>
            <a:off x="2317982" y="11001634"/>
            <a:ext cx="29588909" cy="4154984"/>
          </a:xfrm>
          <a:prstGeom prst="rect">
            <a:avLst/>
          </a:prstGeom>
          <a:noFill/>
        </p:spPr>
        <p:txBody>
          <a:bodyPr wrap="square" lIns="91440" tIns="45720" rIns="91440" bIns="45720" rtlCol="0" anchor="t">
            <a:spAutoFit/>
          </a:bodyPr>
          <a:lstStyle/>
          <a:p>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Place the main finding of the study in this shaded box to give attendees a quick understanding of the study. Emphasize important words with </a:t>
            </a:r>
            <a:r>
              <a:rPr lang="en-US" sz="8800" b="1" dirty="0">
                <a:solidFill>
                  <a:schemeClr val="bg1"/>
                </a:solidFill>
                <a:latin typeface="Arial" panose="020B0604020202020204" pitchFamily="34" charset="0"/>
                <a:ea typeface="Roboto" panose="02000000000000000000" pitchFamily="2" charset="0"/>
                <a:cs typeface="Arial" panose="020B0604020202020204" pitchFamily="34" charset="0"/>
              </a:rPr>
              <a:t>bold</a:t>
            </a: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 or </a:t>
            </a:r>
            <a:r>
              <a:rPr lang="en-US" sz="8800" i="1" dirty="0">
                <a:solidFill>
                  <a:schemeClr val="bg1"/>
                </a:solidFill>
                <a:latin typeface="Arial" panose="020B0604020202020204" pitchFamily="34" charset="0"/>
                <a:ea typeface="Roboto" panose="02000000000000000000" pitchFamily="2" charset="0"/>
                <a:cs typeface="Arial" panose="020B0604020202020204" pitchFamily="34" charset="0"/>
              </a:rPr>
              <a:t>italic</a:t>
            </a: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 font.</a:t>
            </a:r>
            <a:endParaRPr lang="en-US" sz="8800" dirty="0">
              <a:solidFill>
                <a:schemeClr val="bg1"/>
              </a:solidFill>
            </a:endParaRPr>
          </a:p>
        </p:txBody>
      </p:sp>
      <p:sp>
        <p:nvSpPr>
          <p:cNvPr id="64" name="Text Placeholder 2">
            <a:extLst>
              <a:ext uri="{FF2B5EF4-FFF2-40B4-BE49-F238E27FC236}">
                <a16:creationId xmlns:a16="http://schemas.microsoft.com/office/drawing/2014/main" id="{4FD4851F-5C7D-41D3-85E5-BCC1391C7143}"/>
              </a:ext>
            </a:extLst>
          </p:cNvPr>
          <p:cNvSpPr txBox="1">
            <a:spLocks/>
          </p:cNvSpPr>
          <p:nvPr/>
        </p:nvSpPr>
        <p:spPr>
          <a:xfrm>
            <a:off x="1325134" y="23508277"/>
            <a:ext cx="6216996" cy="1302274"/>
          </a:xfrm>
          <a:prstGeom prst="rect">
            <a:avLst/>
          </a:prstGeom>
        </p:spPr>
        <p:txBody>
          <a:bodyPr vert="horz" lIns="297829" tIns="148915" rIns="297829" bIns="148915" rtlCol="0">
            <a:normAutofit/>
          </a:bodyPr>
          <a:lstStyle/>
          <a:p>
            <a:pPr>
              <a:lnSpc>
                <a:spcPct val="120000"/>
              </a:lnSpc>
            </a:pPr>
            <a:r>
              <a:rPr lang="en-US" sz="4400" b="1" dirty="0">
                <a:solidFill>
                  <a:srgbClr val="0D7294"/>
                </a:solidFill>
                <a:latin typeface="Arial" panose="020B0604020202020204" pitchFamily="34" charset="0"/>
                <a:cs typeface="Arial" panose="020B0604020202020204" pitchFamily="34" charset="0"/>
              </a:rPr>
              <a:t>RESULTS</a:t>
            </a:r>
          </a:p>
        </p:txBody>
      </p:sp>
      <p:sp>
        <p:nvSpPr>
          <p:cNvPr id="65" name="Text Placeholder 2">
            <a:extLst>
              <a:ext uri="{FF2B5EF4-FFF2-40B4-BE49-F238E27FC236}">
                <a16:creationId xmlns:a16="http://schemas.microsoft.com/office/drawing/2014/main" id="{C7AE4D68-B482-4E4B-8599-31C8118244C9}"/>
              </a:ext>
            </a:extLst>
          </p:cNvPr>
          <p:cNvSpPr txBox="1">
            <a:spLocks/>
          </p:cNvSpPr>
          <p:nvPr/>
        </p:nvSpPr>
        <p:spPr>
          <a:xfrm>
            <a:off x="1325134" y="32686372"/>
            <a:ext cx="8976591" cy="712720"/>
          </a:xfrm>
          <a:prstGeom prst="rect">
            <a:avLst/>
          </a:prstGeom>
        </p:spPr>
        <p:txBody>
          <a:bodyPr vert="horz" lIns="297829" tIns="148915" rIns="297829" bIns="148915" rtlCol="0">
            <a:noAutofit/>
          </a:bodyPr>
          <a:lstStyle/>
          <a:p>
            <a:pPr algn="just">
              <a:lnSpc>
                <a:spcPct val="120000"/>
              </a:lnSpc>
            </a:pPr>
            <a:r>
              <a:rPr lang="en-US" sz="4400" b="1" dirty="0">
                <a:solidFill>
                  <a:srgbClr val="0D7294"/>
                </a:solidFill>
                <a:latin typeface="Arial" panose="020B0604020202020204" pitchFamily="34" charset="0"/>
                <a:cs typeface="Arial" panose="020B0604020202020204" pitchFamily="34" charset="0"/>
              </a:rPr>
              <a:t>CONCLUSIONS</a:t>
            </a:r>
          </a:p>
        </p:txBody>
      </p:sp>
      <p:sp>
        <p:nvSpPr>
          <p:cNvPr id="66" name="Title 1">
            <a:extLst>
              <a:ext uri="{FF2B5EF4-FFF2-40B4-BE49-F238E27FC236}">
                <a16:creationId xmlns:a16="http://schemas.microsoft.com/office/drawing/2014/main" id="{A6914751-0F76-44B2-9678-5EB0B9CF88E8}"/>
              </a:ext>
            </a:extLst>
          </p:cNvPr>
          <p:cNvSpPr txBox="1">
            <a:spLocks/>
          </p:cNvSpPr>
          <p:nvPr/>
        </p:nvSpPr>
        <p:spPr>
          <a:xfrm>
            <a:off x="9876261" y="933228"/>
            <a:ext cx="22570966" cy="2375755"/>
          </a:xfrm>
          <a:prstGeom prst="rect">
            <a:avLst/>
          </a:prstGeom>
        </p:spPr>
        <p:txBody>
          <a:bodyPr>
            <a:normAutofit/>
          </a:bodyPr>
          <a:lstStyle>
            <a:lvl1pPr algn="l" defTabSz="3108960" rtl="0" eaLnBrk="1" latinLnBrk="0" hangingPunct="1">
              <a:lnSpc>
                <a:spcPct val="90000"/>
              </a:lnSpc>
              <a:spcBef>
                <a:spcPct val="0"/>
              </a:spcBef>
              <a:buNone/>
              <a:defRPr sz="14960" kern="1200">
                <a:solidFill>
                  <a:schemeClr val="tx1"/>
                </a:solidFill>
                <a:latin typeface="+mj-lt"/>
                <a:ea typeface="+mj-ea"/>
                <a:cs typeface="+mj-cs"/>
              </a:defRPr>
            </a:lvl1pPr>
          </a:lstStyle>
          <a:p>
            <a:r>
              <a:rPr lang="en-US" sz="8000" b="1" dirty="0">
                <a:solidFill>
                  <a:srgbClr val="44646C"/>
                </a:solidFill>
                <a:latin typeface="Arial" panose="020B0604020202020204" pitchFamily="34" charset="0"/>
                <a:cs typeface="Arial" panose="020B0604020202020204" pitchFamily="34" charset="0"/>
              </a:rPr>
              <a:t>Title Goes Here Title Goes Here Title Goes Here Title Goes Here Title Goes Here</a:t>
            </a:r>
            <a:endParaRPr lang="en-US" sz="8000" b="1" dirty="0">
              <a:solidFill>
                <a:srgbClr val="1F354B"/>
              </a:solidFill>
              <a:latin typeface="Arial" panose="020B0604020202020204" pitchFamily="34" charset="0"/>
              <a:cs typeface="Arial" panose="020B0604020202020204" pitchFamily="34" charset="0"/>
            </a:endParaRPr>
          </a:p>
        </p:txBody>
      </p:sp>
      <p:sp>
        <p:nvSpPr>
          <p:cNvPr id="73" name="Title Placeholder 1">
            <a:extLst>
              <a:ext uri="{FF2B5EF4-FFF2-40B4-BE49-F238E27FC236}">
                <a16:creationId xmlns:a16="http://schemas.microsoft.com/office/drawing/2014/main" id="{5BEA979B-A809-4557-9E57-3857886347FA}"/>
              </a:ext>
            </a:extLst>
          </p:cNvPr>
          <p:cNvSpPr txBox="1">
            <a:spLocks/>
          </p:cNvSpPr>
          <p:nvPr/>
        </p:nvSpPr>
        <p:spPr>
          <a:xfrm>
            <a:off x="9757675" y="3413781"/>
            <a:ext cx="22570967" cy="2296987"/>
          </a:xfrm>
          <a:prstGeom prst="rect">
            <a:avLst/>
          </a:prstGeom>
        </p:spPr>
        <p:txBody>
          <a:bodyPr vert="horz" lIns="297829" tIns="148915" rIns="297829" bIns="148915" rtlCol="0" anchor="t">
            <a:noAutofit/>
          </a:bodyPr>
          <a:lstStyle/>
          <a:p>
            <a:pPr>
              <a:lnSpc>
                <a:spcPct val="120000"/>
              </a:lnSpc>
            </a:pPr>
            <a:r>
              <a:rPr lang="en-US" sz="3200" b="1" dirty="0">
                <a:latin typeface="Arial" panose="020B0604020202020204" pitchFamily="34" charset="0"/>
                <a:cs typeface="Arial" panose="020B0604020202020204" pitchFamily="34" charset="0"/>
              </a:rPr>
              <a:t>Author 1 First Name Middle Initial Last Name</a:t>
            </a:r>
            <a:r>
              <a:rPr lang="en-US" sz="3200" baseline="30000" dirty="0">
                <a:latin typeface="Arial" panose="020B0604020202020204" pitchFamily="34" charset="0"/>
                <a:cs typeface="Arial" panose="020B0604020202020204" pitchFamily="34" charset="0"/>
              </a:rPr>
              <a:t>1</a:t>
            </a:r>
            <a:r>
              <a:rPr lang="en-US" sz="3200" dirty="0">
                <a:latin typeface="Arial" panose="020B0604020202020204" pitchFamily="34" charset="0"/>
                <a:cs typeface="Arial" panose="020B0604020202020204" pitchFamily="34" charset="0"/>
              </a:rPr>
              <a:t>, Author 2 First Name Middle Initial Last Name</a:t>
            </a:r>
            <a:r>
              <a:rPr lang="en-US" sz="3200" baseline="30000" dirty="0">
                <a:latin typeface="Arial" panose="020B0604020202020204" pitchFamily="34" charset="0"/>
                <a:cs typeface="Arial" panose="020B0604020202020204" pitchFamily="34" charset="0"/>
              </a:rPr>
              <a:t> 2</a:t>
            </a:r>
            <a:r>
              <a:rPr lang="en-US" sz="3200" dirty="0">
                <a:latin typeface="Arial" panose="020B0604020202020204" pitchFamily="34" charset="0"/>
                <a:cs typeface="Arial" panose="020B0604020202020204" pitchFamily="34" charset="0"/>
              </a:rPr>
              <a:t>, Author 3 First Name Middle Initial Last Name</a:t>
            </a:r>
            <a:r>
              <a:rPr lang="en-US" sz="3200" baseline="30000" dirty="0">
                <a:latin typeface="Arial" panose="020B0604020202020204" pitchFamily="34" charset="0"/>
                <a:cs typeface="Arial" panose="020B0604020202020204" pitchFamily="34" charset="0"/>
              </a:rPr>
              <a:t> 3</a:t>
            </a:r>
            <a:r>
              <a:rPr lang="en-US" sz="3200" dirty="0">
                <a:latin typeface="Arial" panose="020B0604020202020204" pitchFamily="34" charset="0"/>
                <a:cs typeface="Arial" panose="020B0604020202020204" pitchFamily="34" charset="0"/>
              </a:rPr>
              <a:t> for the Research Group Name </a:t>
            </a:r>
          </a:p>
          <a:p>
            <a:pPr>
              <a:lnSpc>
                <a:spcPct val="120000"/>
              </a:lnSpc>
            </a:pPr>
            <a:endParaRPr lang="en-US" sz="2800" baseline="30000" dirty="0">
              <a:latin typeface="Arial" panose="020B0604020202020204" pitchFamily="34" charset="0"/>
              <a:cs typeface="Arial" panose="020B0604020202020204" pitchFamily="34" charset="0"/>
            </a:endParaRPr>
          </a:p>
          <a:p>
            <a:pPr>
              <a:lnSpc>
                <a:spcPct val="120000"/>
              </a:lnSpc>
            </a:pPr>
            <a:r>
              <a:rPr lang="en-US" sz="2800" baseline="30000" dirty="0">
                <a:latin typeface="Arial" panose="020B0604020202020204" pitchFamily="34" charset="0"/>
                <a:cs typeface="Arial" panose="020B0604020202020204" pitchFamily="34" charset="0"/>
              </a:rPr>
              <a:t>1</a:t>
            </a:r>
            <a:r>
              <a:rPr lang="en-US" sz="2800" dirty="0">
                <a:latin typeface="Arial" panose="020B0604020202020204" pitchFamily="34" charset="0"/>
                <a:cs typeface="Arial" panose="020B0604020202020204" pitchFamily="34" charset="0"/>
              </a:rPr>
              <a:t>Institution 1 Name, City, State (if US), Country, </a:t>
            </a:r>
            <a:r>
              <a:rPr lang="en-US" sz="2800" baseline="30000" dirty="0">
                <a:latin typeface="Arial" panose="020B0604020202020204" pitchFamily="34" charset="0"/>
                <a:cs typeface="Arial" panose="020B0604020202020204" pitchFamily="34" charset="0"/>
              </a:rPr>
              <a:t>2</a:t>
            </a:r>
            <a:r>
              <a:rPr lang="en-US" sz="2800" dirty="0">
                <a:latin typeface="Arial" panose="020B0604020202020204" pitchFamily="34" charset="0"/>
                <a:cs typeface="Arial" panose="020B0604020202020204" pitchFamily="34" charset="0"/>
              </a:rPr>
              <a:t>Insittution 2 Name, City, Country, </a:t>
            </a:r>
            <a:r>
              <a:rPr lang="en-US" sz="2800" baseline="30000" dirty="0">
                <a:latin typeface="Arial" panose="020B0604020202020204" pitchFamily="34" charset="0"/>
                <a:cs typeface="Arial" panose="020B0604020202020204" pitchFamily="34" charset="0"/>
              </a:rPr>
              <a:t>3</a:t>
            </a:r>
            <a:r>
              <a:rPr lang="en-US" sz="2800" dirty="0">
                <a:latin typeface="Arial" panose="020B0604020202020204" pitchFamily="34" charset="0"/>
                <a:cs typeface="Arial" panose="020B0604020202020204" pitchFamily="34" charset="0"/>
              </a:rPr>
              <a:t>Institution 3 Name, City, Country</a:t>
            </a:r>
          </a:p>
        </p:txBody>
      </p:sp>
      <p:sp>
        <p:nvSpPr>
          <p:cNvPr id="75" name="Text Placeholder 2">
            <a:extLst>
              <a:ext uri="{FF2B5EF4-FFF2-40B4-BE49-F238E27FC236}">
                <a16:creationId xmlns:a16="http://schemas.microsoft.com/office/drawing/2014/main" id="{38673C40-6024-4120-B846-A53872536EF8}"/>
              </a:ext>
            </a:extLst>
          </p:cNvPr>
          <p:cNvSpPr txBox="1">
            <a:spLocks/>
          </p:cNvSpPr>
          <p:nvPr/>
        </p:nvSpPr>
        <p:spPr>
          <a:xfrm>
            <a:off x="1325134" y="5256534"/>
            <a:ext cx="8976591" cy="712720"/>
          </a:xfrm>
          <a:prstGeom prst="rect">
            <a:avLst/>
          </a:prstGeom>
        </p:spPr>
        <p:txBody>
          <a:bodyPr vert="horz" lIns="297829" tIns="148915" rIns="297829" bIns="148915" rtlCol="0" anchor="t">
            <a:noAutofit/>
          </a:bodyPr>
          <a:lstStyle/>
          <a:p>
            <a:pPr algn="just">
              <a:lnSpc>
                <a:spcPct val="120000"/>
              </a:lnSpc>
            </a:pPr>
            <a:r>
              <a:rPr lang="en-US" sz="4400" b="1" dirty="0">
                <a:solidFill>
                  <a:srgbClr val="0D7294"/>
                </a:solidFill>
                <a:latin typeface="Arial"/>
                <a:cs typeface="Arial"/>
              </a:rPr>
              <a:t>BACKGROUND</a:t>
            </a:r>
          </a:p>
        </p:txBody>
      </p:sp>
      <p:sp>
        <p:nvSpPr>
          <p:cNvPr id="76" name="Text Placeholder 2">
            <a:extLst>
              <a:ext uri="{FF2B5EF4-FFF2-40B4-BE49-F238E27FC236}">
                <a16:creationId xmlns:a16="http://schemas.microsoft.com/office/drawing/2014/main" id="{3341B538-5B5C-45AE-826B-0AFCAAD62C98}"/>
              </a:ext>
            </a:extLst>
          </p:cNvPr>
          <p:cNvSpPr txBox="1">
            <a:spLocks/>
          </p:cNvSpPr>
          <p:nvPr/>
        </p:nvSpPr>
        <p:spPr>
          <a:xfrm>
            <a:off x="1325135" y="6385495"/>
            <a:ext cx="29511810" cy="2838549"/>
          </a:xfrm>
          <a:prstGeom prst="rect">
            <a:avLst/>
          </a:prstGeom>
        </p:spPr>
        <p:txBody>
          <a:bodyPr vert="horz" wrap="square" lIns="297829" tIns="148915" rIns="297829" bIns="148915" rtlCol="0" anchor="t">
            <a:spAutoFit/>
          </a:bodyPr>
          <a:lstStyle/>
          <a:p>
            <a:pPr>
              <a:lnSpc>
                <a:spcPct val="120000"/>
              </a:lnSpc>
            </a:pPr>
            <a:r>
              <a:rPr lang="en-US" sz="2800" dirty="0">
                <a:latin typeface="Arial" panose="020B0604020202020204" pitchFamily="34" charset="0"/>
                <a:cs typeface="Arial" panose="020B0604020202020204" pitchFamily="34" charset="0"/>
              </a:rPr>
              <a:t>Clearly describe the hypothesis or research question addressed in the study. Why was the study conducted?</a:t>
            </a:r>
          </a:p>
          <a:p>
            <a:pPr>
              <a:lnSpc>
                <a:spcPct val="120000"/>
              </a:lnSpc>
            </a:pPr>
            <a:endParaRPr lang="en-US" sz="2800" dirty="0">
              <a:latin typeface="Arial" panose="020B0604020202020204" pitchFamily="34" charset="0"/>
              <a:cs typeface="Arial" panose="020B0604020202020204" pitchFamily="34" charset="0"/>
            </a:endParaRPr>
          </a:p>
          <a:p>
            <a:pPr>
              <a:lnSpc>
                <a:spcPct val="120000"/>
              </a:lnSpc>
            </a:pPr>
            <a:r>
              <a:rPr lang="en-US" sz="2800" dirty="0">
                <a:latin typeface="Arial" panose="020B0604020202020204" pitchFamily="34" charset="0"/>
                <a:cs typeface="Arial" panose="020B0604020202020204" pitchFamily="34" charset="0"/>
              </a:rPr>
              <a:t>Update this text with the background of your research. Lorem ipsum dolor sit </a:t>
            </a:r>
            <a:r>
              <a:rPr lang="en-US" sz="2800" dirty="0" err="1">
                <a:latin typeface="Arial" panose="020B0604020202020204" pitchFamily="34" charset="0"/>
                <a:cs typeface="Arial" panose="020B0604020202020204" pitchFamily="34" charset="0"/>
              </a:rPr>
              <a:t>amet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oratio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pericula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partiendo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mei</a:t>
            </a:r>
            <a:r>
              <a:rPr lang="en-US" sz="2800" dirty="0">
                <a:latin typeface="Arial" panose="020B0604020202020204" pitchFamily="34" charset="0"/>
                <a:cs typeface="Arial" panose="020B0604020202020204" pitchFamily="34" charset="0"/>
              </a:rPr>
              <a:t> cu, </a:t>
            </a:r>
            <a:r>
              <a:rPr lang="en-US" sz="2800" dirty="0" err="1">
                <a:latin typeface="Arial" panose="020B0604020202020204" pitchFamily="34" charset="0"/>
                <a:cs typeface="Arial" panose="020B0604020202020204" pitchFamily="34" charset="0"/>
              </a:rPr>
              <a:t>usu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possim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mentitum</a:t>
            </a:r>
            <a:r>
              <a:rPr lang="en-US" sz="2800" dirty="0">
                <a:latin typeface="Arial" panose="020B0604020202020204" pitchFamily="34" charset="0"/>
                <a:cs typeface="Arial" panose="020B0604020202020204" pitchFamily="34" charset="0"/>
              </a:rPr>
              <a:t> mandamus an. </a:t>
            </a:r>
            <a:r>
              <a:rPr lang="en-US" sz="2800" dirty="0" err="1">
                <a:latin typeface="Arial" panose="020B0604020202020204" pitchFamily="34" charset="0"/>
                <a:cs typeface="Arial" panose="020B0604020202020204" pitchFamily="34" charset="0"/>
              </a:rPr>
              <a:t>Usu</a:t>
            </a:r>
            <a:r>
              <a:rPr lang="en-US" sz="2800" dirty="0">
                <a:latin typeface="Arial" panose="020B0604020202020204" pitchFamily="34" charset="0"/>
                <a:cs typeface="Arial" panose="020B0604020202020204" pitchFamily="34" charset="0"/>
              </a:rPr>
              <a:t> id </a:t>
            </a:r>
            <a:r>
              <a:rPr lang="en-US" sz="2800" dirty="0" err="1">
                <a:latin typeface="Arial" panose="020B0604020202020204" pitchFamily="34" charset="0"/>
                <a:cs typeface="Arial" panose="020B0604020202020204" pitchFamily="34" charset="0"/>
              </a:rPr>
              <a:t>enim</a:t>
            </a:r>
            <a:r>
              <a:rPr lang="en-US" sz="2800" dirty="0">
                <a:latin typeface="Arial" panose="020B0604020202020204" pitchFamily="34" charset="0"/>
                <a:cs typeface="Arial" panose="020B0604020202020204" pitchFamily="34" charset="0"/>
              </a:rPr>
              <a:t> minim </a:t>
            </a:r>
            <a:r>
              <a:rPr lang="en-US" sz="2800" dirty="0" err="1">
                <a:latin typeface="Arial" panose="020B0604020202020204" pitchFamily="34" charset="0"/>
                <a:cs typeface="Arial" panose="020B0604020202020204" pitchFamily="34" charset="0"/>
              </a:rPr>
              <a:t>copiosae</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unum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illud</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ut</a:t>
            </a:r>
            <a:r>
              <a:rPr lang="en-US" sz="2800" dirty="0">
                <a:latin typeface="Arial" panose="020B0604020202020204" pitchFamily="34" charset="0"/>
                <a:cs typeface="Arial" panose="020B0604020202020204" pitchFamily="34" charset="0"/>
              </a:rPr>
              <a:t> qui, ad cum </a:t>
            </a:r>
            <a:r>
              <a:rPr lang="en-US" sz="2800" dirty="0" err="1">
                <a:latin typeface="Arial" panose="020B0604020202020204" pitchFamily="34" charset="0"/>
                <a:cs typeface="Arial" panose="020B0604020202020204" pitchFamily="34" charset="0"/>
              </a:rPr>
              <a:t>laboramus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adipiscing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Nec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possim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deseruisse</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intellegam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ei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pertinax</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moderatius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vituperatoribus</a:t>
            </a:r>
            <a:r>
              <a:rPr lang="en-US" sz="2800" dirty="0">
                <a:latin typeface="Arial" panose="020B0604020202020204" pitchFamily="34" charset="0"/>
                <a:cs typeface="Arial" panose="020B0604020202020204" pitchFamily="34" charset="0"/>
              </a:rPr>
              <a:t> at </a:t>
            </a:r>
            <a:r>
              <a:rPr lang="en-US" sz="2800" dirty="0" err="1">
                <a:latin typeface="Arial" panose="020B0604020202020204" pitchFamily="34" charset="0"/>
                <a:cs typeface="Arial" panose="020B0604020202020204" pitchFamily="34" charset="0"/>
              </a:rPr>
              <a:t>nec</a:t>
            </a:r>
            <a:r>
              <a:rPr lang="en-US" sz="2800" dirty="0">
                <a:latin typeface="Arial" panose="020B0604020202020204" pitchFamily="34" charset="0"/>
                <a:cs typeface="Arial" panose="020B0604020202020204" pitchFamily="34" charset="0"/>
              </a:rPr>
              <a:t>. Vis </a:t>
            </a:r>
            <a:r>
              <a:rPr lang="en-US" sz="2800" dirty="0" err="1">
                <a:latin typeface="Arial" panose="020B0604020202020204" pitchFamily="34" charset="0"/>
                <a:cs typeface="Arial" panose="020B0604020202020204" pitchFamily="34" charset="0"/>
              </a:rPr>
              <a:t>purto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fuisset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incorrupte</a:t>
            </a:r>
            <a:r>
              <a:rPr lang="en-US" sz="2800" dirty="0">
                <a:latin typeface="Arial" panose="020B0604020202020204" pitchFamily="34" charset="0"/>
                <a:cs typeface="Arial" panose="020B0604020202020204" pitchFamily="34" charset="0"/>
              </a:rPr>
              <a:t> ne, </a:t>
            </a:r>
            <a:r>
              <a:rPr lang="en-US" sz="2800" dirty="0" err="1">
                <a:latin typeface="Arial" panose="020B0604020202020204" pitchFamily="34" charset="0"/>
                <a:cs typeface="Arial" panose="020B0604020202020204" pitchFamily="34" charset="0"/>
              </a:rPr>
              <a:t>ea</a:t>
            </a:r>
            <a:r>
              <a:rPr lang="en-US" sz="2800" dirty="0">
                <a:latin typeface="Arial" panose="020B0604020202020204" pitchFamily="34" charset="0"/>
                <a:cs typeface="Arial" panose="020B0604020202020204" pitchFamily="34" charset="0"/>
              </a:rPr>
              <a:t> duo </a:t>
            </a:r>
            <a:r>
              <a:rPr lang="en-US" sz="2800" dirty="0" err="1">
                <a:latin typeface="Arial" panose="020B0604020202020204" pitchFamily="34" charset="0"/>
                <a:cs typeface="Arial" panose="020B0604020202020204" pitchFamily="34" charset="0"/>
              </a:rPr>
              <a:t>probo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mollis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dolorem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usu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nibh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prodesset</a:t>
            </a:r>
            <a:r>
              <a:rPr lang="en-US" sz="2800" dirty="0">
                <a:latin typeface="Arial" panose="020B0604020202020204" pitchFamily="34" charset="0"/>
                <a:cs typeface="Arial" panose="020B0604020202020204" pitchFamily="34" charset="0"/>
              </a:rPr>
              <a:t> et. Id </a:t>
            </a:r>
            <a:r>
              <a:rPr lang="en-US" sz="2800" dirty="0" err="1">
                <a:latin typeface="Arial" panose="020B0604020202020204" pitchFamily="34" charset="0"/>
                <a:cs typeface="Arial" panose="020B0604020202020204" pitchFamily="34" charset="0"/>
              </a:rPr>
              <a:t>mel</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blandit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vivendum</a:t>
            </a:r>
            <a:r>
              <a:rPr lang="en-US" sz="2800" dirty="0">
                <a:latin typeface="Arial" panose="020B0604020202020204" pitchFamily="34" charset="0"/>
                <a:cs typeface="Arial" panose="020B0604020202020204" pitchFamily="34" charset="0"/>
              </a:rPr>
              <a:t>.</a:t>
            </a:r>
          </a:p>
        </p:txBody>
      </p:sp>
      <p:sp>
        <p:nvSpPr>
          <p:cNvPr id="95" name="TextBox 94">
            <a:extLst>
              <a:ext uri="{FF2B5EF4-FFF2-40B4-BE49-F238E27FC236}">
                <a16:creationId xmlns:a16="http://schemas.microsoft.com/office/drawing/2014/main" id="{D5CD3045-F455-414F-886E-65D953ADB3CC}"/>
              </a:ext>
            </a:extLst>
          </p:cNvPr>
          <p:cNvSpPr txBox="1"/>
          <p:nvPr/>
        </p:nvSpPr>
        <p:spPr>
          <a:xfrm>
            <a:off x="25898809" y="41079910"/>
            <a:ext cx="4938136" cy="1323439"/>
          </a:xfrm>
          <a:prstGeom prst="rect">
            <a:avLst/>
          </a:prstGeom>
          <a:noFill/>
        </p:spPr>
        <p:txBody>
          <a:bodyPr wrap="square" lIns="91440" tIns="45720" rIns="91440" bIns="45720" rtlCol="0" anchor="t">
            <a:spAutoFit/>
          </a:bodyPr>
          <a:lstStyle/>
          <a:p>
            <a:pPr algn="r"/>
            <a:r>
              <a:rPr lang="en-US" sz="2000" dirty="0">
                <a:latin typeface="Arial" panose="020B0604020202020204" pitchFamily="34" charset="0"/>
                <a:cs typeface="Arial" panose="020B0604020202020204" pitchFamily="34" charset="0"/>
              </a:rPr>
              <a:t>Presented at 4</a:t>
            </a:r>
            <a:r>
              <a:rPr lang="en-US" sz="2000" baseline="30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 HIV Research for Prevention Conference (R4P)</a:t>
            </a:r>
          </a:p>
          <a:p>
            <a:pPr algn="r"/>
            <a:r>
              <a:rPr lang="en-US" sz="2000" dirty="0">
                <a:latin typeface="Arial" panose="020B0604020202020204" pitchFamily="34" charset="0"/>
                <a:cs typeface="Arial" panose="020B0604020202020204" pitchFamily="34" charset="0"/>
              </a:rPr>
              <a:t>27-28 January and 3-4 February 2020</a:t>
            </a:r>
          </a:p>
          <a:p>
            <a:pPr algn="r"/>
            <a:r>
              <a:rPr lang="en-US" sz="2000" dirty="0">
                <a:latin typeface="Arial" panose="020B0604020202020204" pitchFamily="34" charset="0"/>
                <a:cs typeface="Arial" panose="020B0604020202020204" pitchFamily="34" charset="0"/>
              </a:rPr>
              <a:t>Poster Number:</a:t>
            </a:r>
            <a:r>
              <a:rPr lang="en-US" sz="2000" dirty="0">
                <a:solidFill>
                  <a:srgbClr val="FF0000"/>
                </a:solidFill>
                <a:latin typeface="Arial" panose="020B0604020202020204" pitchFamily="34" charset="0"/>
                <a:cs typeface="Arial" panose="020B0604020202020204" pitchFamily="34" charset="0"/>
              </a:rPr>
              <a:t> ###</a:t>
            </a:r>
          </a:p>
        </p:txBody>
      </p:sp>
      <p:sp>
        <p:nvSpPr>
          <p:cNvPr id="96" name="Rectangle 95">
            <a:extLst>
              <a:ext uri="{FF2B5EF4-FFF2-40B4-BE49-F238E27FC236}">
                <a16:creationId xmlns:a16="http://schemas.microsoft.com/office/drawing/2014/main" id="{94CF85AA-5C89-47A1-9590-52B9D04F4242}"/>
              </a:ext>
            </a:extLst>
          </p:cNvPr>
          <p:cNvSpPr/>
          <p:nvPr/>
        </p:nvSpPr>
        <p:spPr>
          <a:xfrm>
            <a:off x="1533668" y="17941220"/>
            <a:ext cx="14011131" cy="5262979"/>
          </a:xfrm>
          <a:prstGeom prst="rect">
            <a:avLst/>
          </a:prstGeom>
        </p:spPr>
        <p:txBody>
          <a:bodyPr wrap="square" lIns="91440" tIns="45720" rIns="91440" bIns="45720" anchor="t">
            <a:spAutoFit/>
          </a:bodyPr>
          <a:lstStyle/>
          <a:p>
            <a:pPr marL="607405" indent="-607405">
              <a:lnSpc>
                <a:spcPct val="120000"/>
              </a:lnSpc>
              <a:buFont typeface="Arial" panose="020B0604020202020204" pitchFamily="34" charset="0"/>
              <a:buChar char="•"/>
            </a:pPr>
            <a:r>
              <a:rPr lang="en-US" sz="2400" dirty="0">
                <a:latin typeface="Arial" panose="020B0604020202020204" pitchFamily="34" charset="0"/>
                <a:cs typeface="Arial" panose="020B0604020202020204" pitchFamily="34" charset="0"/>
              </a:rPr>
              <a:t>Detail the experimental methods and processes employed in the study. What did you do?</a:t>
            </a:r>
          </a:p>
          <a:p>
            <a:pPr marL="607405" indent="-607405">
              <a:lnSpc>
                <a:spcPct val="120000"/>
              </a:lnSpc>
              <a:buFont typeface="Arial" panose="020B0604020202020204" pitchFamily="34" charset="0"/>
              <a:buChar char="•"/>
            </a:pPr>
            <a:r>
              <a:rPr lang="en-US" sz="2400" dirty="0">
                <a:latin typeface="Arial" panose="020B0604020202020204" pitchFamily="34" charset="0"/>
                <a:cs typeface="Arial" panose="020B0604020202020204" pitchFamily="34" charset="0"/>
              </a:rPr>
              <a:t>Collected [what] from [population]</a:t>
            </a:r>
          </a:p>
          <a:p>
            <a:pPr marL="607405" indent="-607405">
              <a:lnSpc>
                <a:spcPct val="120000"/>
              </a:lnSpc>
              <a:buFont typeface="Arial" panose="020B0604020202020204" pitchFamily="34" charset="0"/>
              <a:buChar char="•"/>
            </a:pPr>
            <a:r>
              <a:rPr lang="en-US" sz="2400" dirty="0">
                <a:latin typeface="Arial" panose="020B0604020202020204" pitchFamily="34" charset="0"/>
                <a:cs typeface="Arial" panose="020B0604020202020204" pitchFamily="34" charset="0"/>
              </a:rPr>
              <a:t>How you tested it.</a:t>
            </a:r>
          </a:p>
          <a:p>
            <a:pPr marL="607405" indent="-607405">
              <a:lnSpc>
                <a:spcPct val="120000"/>
              </a:lnSpc>
              <a:buFont typeface="Arial" panose="020B0604020202020204" pitchFamily="34" charset="0"/>
              <a:buChar char="•"/>
            </a:pPr>
            <a:r>
              <a:rPr lang="en-US" sz="2400" dirty="0">
                <a:latin typeface="Arial" panose="020B0604020202020204" pitchFamily="34" charset="0"/>
                <a:cs typeface="Arial" panose="020B0604020202020204" pitchFamily="34" charset="0"/>
              </a:rPr>
              <a:t>Illustrate your methods if you can!</a:t>
            </a:r>
          </a:p>
          <a:p>
            <a:pPr>
              <a:lnSpc>
                <a:spcPct val="120000"/>
              </a:lnSpc>
            </a:pPr>
            <a:endParaRPr lang="en-US" sz="2400" dirty="0">
              <a:latin typeface="Arial" panose="020B0604020202020204" pitchFamily="34" charset="0"/>
              <a:cs typeface="Arial" panose="020B0604020202020204" pitchFamily="34" charset="0"/>
            </a:endParaRPr>
          </a:p>
          <a:p>
            <a:pPr>
              <a:lnSpc>
                <a:spcPct val="120000"/>
              </a:lnSpc>
            </a:pPr>
            <a:r>
              <a:rPr lang="en-US" sz="2400" dirty="0">
                <a:latin typeface="Arial" panose="020B0604020202020204" pitchFamily="34" charset="0"/>
                <a:cs typeface="Arial" panose="020B0604020202020204" pitchFamily="34" charset="0"/>
              </a:rPr>
              <a:t>Update this text with the methods of your research. 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oratio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pericula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partiendo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mei</a:t>
            </a:r>
            <a:r>
              <a:rPr lang="en-US" sz="2400" dirty="0">
                <a:latin typeface="Arial" panose="020B0604020202020204" pitchFamily="34" charset="0"/>
                <a:cs typeface="Arial" panose="020B0604020202020204" pitchFamily="34" charset="0"/>
              </a:rPr>
              <a:t> cu,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mentitum</a:t>
            </a:r>
            <a:r>
              <a:rPr lang="en-US" sz="2400" dirty="0">
                <a:latin typeface="Arial" panose="020B0604020202020204" pitchFamily="34" charset="0"/>
                <a:cs typeface="Arial" panose="020B0604020202020204" pitchFamily="34" charset="0"/>
              </a:rPr>
              <a:t> mandamus an. </a:t>
            </a:r>
          </a:p>
          <a:p>
            <a:pPr>
              <a:lnSpc>
                <a:spcPct val="120000"/>
              </a:lnSpc>
            </a:pPr>
            <a:endParaRPr lang="en-US" sz="2400" dirty="0">
              <a:latin typeface="Arial" panose="020B0604020202020204" pitchFamily="34" charset="0"/>
              <a:cs typeface="Arial" panose="020B0604020202020204" pitchFamily="34" charset="0"/>
            </a:endParaRPr>
          </a:p>
          <a:p>
            <a:pPr>
              <a:lnSpc>
                <a:spcPct val="120000"/>
              </a:lnSpc>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oratio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pericula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partiendo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mei</a:t>
            </a:r>
            <a:r>
              <a:rPr lang="en-US" sz="2400" dirty="0">
                <a:latin typeface="Arial" panose="020B0604020202020204" pitchFamily="34" charset="0"/>
                <a:cs typeface="Arial" panose="020B0604020202020204" pitchFamily="34" charset="0"/>
              </a:rPr>
              <a:t> cu,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mentitum</a:t>
            </a:r>
            <a:r>
              <a:rPr lang="en-US" sz="2400" dirty="0">
                <a:latin typeface="Arial" panose="020B0604020202020204" pitchFamily="34" charset="0"/>
                <a:cs typeface="Arial" panose="020B0604020202020204" pitchFamily="34" charset="0"/>
              </a:rPr>
              <a:t> mandamus an.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enim</a:t>
            </a:r>
            <a:r>
              <a:rPr lang="en-US" sz="2400" dirty="0">
                <a:latin typeface="Arial" panose="020B0604020202020204" pitchFamily="34" charset="0"/>
                <a:cs typeface="Arial" panose="020B0604020202020204" pitchFamily="34" charset="0"/>
              </a:rPr>
              <a:t> minim </a:t>
            </a:r>
            <a:r>
              <a:rPr lang="en-US" sz="2400" dirty="0" err="1">
                <a:latin typeface="Arial" panose="020B0604020202020204" pitchFamily="34" charset="0"/>
                <a:cs typeface="Arial" panose="020B0604020202020204" pitchFamily="34" charset="0"/>
              </a:rPr>
              <a:t>copiosae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illud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ut</a:t>
            </a:r>
            <a:r>
              <a:rPr lang="en-US" sz="2400" dirty="0">
                <a:latin typeface="Arial" panose="020B0604020202020204" pitchFamily="34" charset="0"/>
                <a:cs typeface="Arial" panose="020B0604020202020204" pitchFamily="34" charset="0"/>
              </a:rPr>
              <a:t> qui, ad cum </a:t>
            </a:r>
            <a:r>
              <a:rPr lang="en-US" sz="2400" dirty="0" err="1">
                <a:latin typeface="Arial" panose="020B0604020202020204" pitchFamily="34" charset="0"/>
                <a:cs typeface="Arial" panose="020B0604020202020204" pitchFamily="34" charset="0"/>
              </a:rPr>
              <a:t>laboramus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endParaRPr lang="en-US" sz="2400" dirty="0">
              <a:solidFill>
                <a:srgbClr val="000000"/>
              </a:solidFill>
              <a:latin typeface="Arial" panose="020B0604020202020204" pitchFamily="34" charset="0"/>
              <a:cs typeface="Arial" panose="020B0604020202020204" pitchFamily="34" charset="0"/>
            </a:endParaRPr>
          </a:p>
          <a:p>
            <a:endParaRPr lang="en-US" sz="2400" dirty="0">
              <a:solidFill>
                <a:srgbClr val="000000"/>
              </a:solidFill>
              <a:latin typeface="Arial" panose="020B0604020202020204" pitchFamily="34" charset="0"/>
              <a:cs typeface="Arial" panose="020B0604020202020204" pitchFamily="34" charset="0"/>
            </a:endParaRPr>
          </a:p>
          <a:p>
            <a:pPr marL="342900" indent="-342900">
              <a:buFont typeface="Arial"/>
              <a:buChar char="•"/>
            </a:pPr>
            <a:endParaRPr lang="en-US" sz="2400" dirty="0">
              <a:solidFill>
                <a:srgbClr val="000000"/>
              </a:solidFill>
              <a:latin typeface="Arial" panose="020B0604020202020204" pitchFamily="34" charset="0"/>
              <a:cs typeface="Arial" panose="020B0604020202020204" pitchFamily="34" charset="0"/>
            </a:endParaRPr>
          </a:p>
        </p:txBody>
      </p:sp>
      <p:sp>
        <p:nvSpPr>
          <p:cNvPr id="98" name="TextBox 97">
            <a:extLst>
              <a:ext uri="{FF2B5EF4-FFF2-40B4-BE49-F238E27FC236}">
                <a16:creationId xmlns:a16="http://schemas.microsoft.com/office/drawing/2014/main" id="{CCAC1B2D-7DCA-4AFC-816F-E89CC972FF25}"/>
              </a:ext>
            </a:extLst>
          </p:cNvPr>
          <p:cNvSpPr txBox="1"/>
          <p:nvPr/>
        </p:nvSpPr>
        <p:spPr>
          <a:xfrm>
            <a:off x="1533668" y="24794425"/>
            <a:ext cx="28933949" cy="937949"/>
          </a:xfrm>
          <a:prstGeom prst="rect">
            <a:avLst/>
          </a:prstGeom>
          <a:noFill/>
        </p:spPr>
        <p:txBody>
          <a:bodyPr wrap="square" rtlCol="0">
            <a:spAutoFit/>
          </a:bodyPr>
          <a:lstStyle/>
          <a:p>
            <a:pPr>
              <a:lnSpc>
                <a:spcPct val="120000"/>
              </a:lnSpc>
            </a:pPr>
            <a:r>
              <a:rPr lang="en-US" sz="2400" dirty="0">
                <a:latin typeface="Arial" panose="020B0604020202020204" pitchFamily="34" charset="0"/>
                <a:cs typeface="Arial" panose="020B0604020202020204" pitchFamily="34" charset="0"/>
              </a:rPr>
              <a:t>Update this text with the results of your research, including relevant tables, figures and graphs. 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oratio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pericula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partiendo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mei</a:t>
            </a:r>
            <a:r>
              <a:rPr lang="en-US" sz="2400" dirty="0">
                <a:latin typeface="Arial" panose="020B0604020202020204" pitchFamily="34" charset="0"/>
                <a:cs typeface="Arial" panose="020B0604020202020204" pitchFamily="34" charset="0"/>
              </a:rPr>
              <a:t> cu,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mentitum</a:t>
            </a:r>
            <a:r>
              <a:rPr lang="en-US" sz="2400" dirty="0">
                <a:latin typeface="Arial" panose="020B0604020202020204" pitchFamily="34" charset="0"/>
                <a:cs typeface="Arial" panose="020B0604020202020204" pitchFamily="34" charset="0"/>
              </a:rPr>
              <a:t> mandamus an.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enim</a:t>
            </a:r>
            <a:r>
              <a:rPr lang="en-US" sz="2400" dirty="0">
                <a:latin typeface="Arial" panose="020B0604020202020204" pitchFamily="34" charset="0"/>
                <a:cs typeface="Arial" panose="020B0604020202020204" pitchFamily="34" charset="0"/>
              </a:rPr>
              <a:t> minim </a:t>
            </a:r>
            <a:r>
              <a:rPr lang="en-US" sz="2400" dirty="0" err="1">
                <a:latin typeface="Arial" panose="020B0604020202020204" pitchFamily="34" charset="0"/>
                <a:cs typeface="Arial" panose="020B0604020202020204" pitchFamily="34" charset="0"/>
              </a:rPr>
              <a:t>copiosae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illud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ut</a:t>
            </a:r>
            <a:r>
              <a:rPr lang="en-US" sz="2400" dirty="0">
                <a:latin typeface="Arial" panose="020B0604020202020204" pitchFamily="34" charset="0"/>
                <a:cs typeface="Arial" panose="020B0604020202020204" pitchFamily="34" charset="0"/>
              </a:rPr>
              <a:t> qui, ad cum </a:t>
            </a:r>
            <a:r>
              <a:rPr lang="en-US" sz="2400" dirty="0" err="1">
                <a:latin typeface="Arial" panose="020B0604020202020204" pitchFamily="34" charset="0"/>
                <a:cs typeface="Arial" panose="020B0604020202020204" pitchFamily="34" charset="0"/>
              </a:rPr>
              <a:t>laboramus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deseruisse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intellegam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pertinax</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moderatius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vituperatoribus</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mentitum</a:t>
            </a:r>
            <a:r>
              <a:rPr lang="en-US" sz="2400" dirty="0">
                <a:latin typeface="Arial" panose="020B0604020202020204" pitchFamily="34" charset="0"/>
                <a:cs typeface="Arial" panose="020B0604020202020204" pitchFamily="34" charset="0"/>
              </a:rPr>
              <a:t> mandamus. </a:t>
            </a:r>
          </a:p>
        </p:txBody>
      </p:sp>
      <p:sp>
        <p:nvSpPr>
          <p:cNvPr id="99" name="TextBox 98">
            <a:extLst>
              <a:ext uri="{FF2B5EF4-FFF2-40B4-BE49-F238E27FC236}">
                <a16:creationId xmlns:a16="http://schemas.microsoft.com/office/drawing/2014/main" id="{77401D85-CBAF-4D4B-8843-442E1C7DA44B}"/>
              </a:ext>
            </a:extLst>
          </p:cNvPr>
          <p:cNvSpPr txBox="1"/>
          <p:nvPr/>
        </p:nvSpPr>
        <p:spPr>
          <a:xfrm>
            <a:off x="1615017" y="33608687"/>
            <a:ext cx="29398672" cy="3697422"/>
          </a:xfrm>
          <a:prstGeom prst="rect">
            <a:avLst/>
          </a:prstGeom>
          <a:noFill/>
        </p:spPr>
        <p:txBody>
          <a:bodyPr wrap="square" rtlCol="0">
            <a:spAutoFit/>
          </a:bodyPr>
          <a:lstStyle/>
          <a:p>
            <a:pPr marL="467234" indent="-467234">
              <a:lnSpc>
                <a:spcPct val="120000"/>
              </a:lnSpc>
              <a:buFont typeface="Arial" panose="020B0604020202020204" pitchFamily="34" charset="0"/>
              <a:buChar char="•"/>
            </a:pPr>
            <a:r>
              <a:rPr lang="en-US" sz="2400" dirty="0">
                <a:latin typeface="Arial" panose="020B0604020202020204" pitchFamily="34" charset="0"/>
                <a:cs typeface="Arial" panose="020B0604020202020204" pitchFamily="34" charset="0"/>
              </a:rPr>
              <a:t>Describe logically sound conclusions and reliable inferences drawn from the study results. </a:t>
            </a:r>
          </a:p>
          <a:p>
            <a:pPr marL="467234" indent="-467234">
              <a:lnSpc>
                <a:spcPct val="120000"/>
              </a:lnSpc>
              <a:buFont typeface="Arial" panose="020B0604020202020204" pitchFamily="34" charset="0"/>
              <a:buChar char="•"/>
            </a:pPr>
            <a:r>
              <a:rPr lang="en-US" sz="2400" dirty="0">
                <a:latin typeface="Arial" panose="020B0604020202020204" pitchFamily="34" charset="0"/>
                <a:cs typeface="Arial" panose="020B0604020202020204" pitchFamily="34" charset="0"/>
              </a:rPr>
              <a:t>Why are the study’s findings important?</a:t>
            </a:r>
          </a:p>
          <a:p>
            <a:pPr>
              <a:lnSpc>
                <a:spcPct val="120000"/>
              </a:lnSpc>
            </a:pPr>
            <a:endParaRPr lang="en-US" sz="2943" dirty="0">
              <a:latin typeface="Arial" panose="020B0604020202020204" pitchFamily="34" charset="0"/>
              <a:cs typeface="Arial" panose="020B0604020202020204" pitchFamily="34" charset="0"/>
            </a:endParaRPr>
          </a:p>
          <a:p>
            <a:pPr>
              <a:lnSpc>
                <a:spcPct val="120000"/>
              </a:lnSpc>
            </a:pPr>
            <a:r>
              <a:rPr lang="en-US" sz="2400" dirty="0">
                <a:latin typeface="Arial" panose="020B0604020202020204" pitchFamily="34" charset="0"/>
                <a:cs typeface="Arial" panose="020B0604020202020204" pitchFamily="34" charset="0"/>
              </a:rPr>
              <a:t>Update this text with the conclusions of your research.  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oratio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pericula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partiendo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mei</a:t>
            </a:r>
            <a:r>
              <a:rPr lang="en-US" sz="2400" dirty="0">
                <a:latin typeface="Arial" panose="020B0604020202020204" pitchFamily="34" charset="0"/>
                <a:cs typeface="Arial" panose="020B0604020202020204" pitchFamily="34" charset="0"/>
              </a:rPr>
              <a:t> cu,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mentitum</a:t>
            </a:r>
            <a:r>
              <a:rPr lang="en-US" sz="2400" dirty="0">
                <a:latin typeface="Arial" panose="020B0604020202020204" pitchFamily="34" charset="0"/>
                <a:cs typeface="Arial" panose="020B0604020202020204" pitchFamily="34" charset="0"/>
              </a:rPr>
              <a:t> mandamus an.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enim</a:t>
            </a:r>
            <a:r>
              <a:rPr lang="en-US" sz="2400" dirty="0">
                <a:latin typeface="Arial" panose="020B0604020202020204" pitchFamily="34" charset="0"/>
                <a:cs typeface="Arial" panose="020B0604020202020204" pitchFamily="34" charset="0"/>
              </a:rPr>
              <a:t> minim </a:t>
            </a:r>
            <a:r>
              <a:rPr lang="en-US" sz="2400" dirty="0" err="1">
                <a:latin typeface="Arial" panose="020B0604020202020204" pitchFamily="34" charset="0"/>
                <a:cs typeface="Arial" panose="020B0604020202020204" pitchFamily="34" charset="0"/>
              </a:rPr>
              <a:t>copiosae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illud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ut</a:t>
            </a:r>
            <a:r>
              <a:rPr lang="en-US" sz="2400" dirty="0">
                <a:latin typeface="Arial" panose="020B0604020202020204" pitchFamily="34" charset="0"/>
                <a:cs typeface="Arial" panose="020B0604020202020204" pitchFamily="34" charset="0"/>
              </a:rPr>
              <a:t> qui, ad cum </a:t>
            </a:r>
            <a:r>
              <a:rPr lang="en-US" sz="2400" dirty="0" err="1">
                <a:latin typeface="Arial" panose="020B0604020202020204" pitchFamily="34" charset="0"/>
                <a:cs typeface="Arial" panose="020B0604020202020204" pitchFamily="34" charset="0"/>
              </a:rPr>
              <a:t>laboramus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deseruisse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intellegam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pertinax</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moderatius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vituperatoribus</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Vis </a:t>
            </a:r>
            <a:r>
              <a:rPr lang="en-US" sz="2400" dirty="0" err="1">
                <a:latin typeface="Arial" panose="020B0604020202020204" pitchFamily="34" charset="0"/>
                <a:cs typeface="Arial" panose="020B0604020202020204" pitchFamily="34" charset="0"/>
              </a:rPr>
              <a:t>purto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fuisset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incorrupte</a:t>
            </a:r>
            <a:r>
              <a:rPr lang="en-US" sz="2400" dirty="0">
                <a:latin typeface="Arial" panose="020B0604020202020204" pitchFamily="34" charset="0"/>
                <a:cs typeface="Arial" panose="020B0604020202020204" pitchFamily="34" charset="0"/>
              </a:rPr>
              <a:t> ne, </a:t>
            </a:r>
            <a:r>
              <a:rPr lang="en-US" sz="2400" dirty="0" err="1">
                <a:latin typeface="Arial" panose="020B0604020202020204" pitchFamily="34" charset="0"/>
                <a:cs typeface="Arial" panose="020B0604020202020204" pitchFamily="34" charset="0"/>
              </a:rPr>
              <a:t>ea</a:t>
            </a:r>
            <a:r>
              <a:rPr lang="en-US" sz="2400" dirty="0">
                <a:latin typeface="Arial" panose="020B0604020202020204" pitchFamily="34" charset="0"/>
                <a:cs typeface="Arial" panose="020B0604020202020204" pitchFamily="34" charset="0"/>
              </a:rPr>
              <a:t> duo </a:t>
            </a:r>
            <a:r>
              <a:rPr lang="en-US" sz="2400" dirty="0" err="1">
                <a:latin typeface="Arial" panose="020B0604020202020204" pitchFamily="34" charset="0"/>
                <a:cs typeface="Arial" panose="020B0604020202020204" pitchFamily="34" charset="0"/>
              </a:rPr>
              <a:t>probo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dolorem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prodesset</a:t>
            </a:r>
            <a:r>
              <a:rPr lang="en-US" sz="2400" dirty="0">
                <a:latin typeface="Arial" panose="020B0604020202020204" pitchFamily="34" charset="0"/>
                <a:cs typeface="Arial" panose="020B0604020202020204" pitchFamily="34" charset="0"/>
              </a:rPr>
              <a:t> et. Id </a:t>
            </a:r>
            <a:r>
              <a:rPr lang="en-US" sz="2400" dirty="0" err="1">
                <a:latin typeface="Arial" panose="020B0604020202020204" pitchFamily="34" charset="0"/>
                <a:cs typeface="Arial" panose="020B0604020202020204" pitchFamily="34" charset="0"/>
              </a:rPr>
              <a:t>mel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vivendum</a:t>
            </a:r>
            <a:r>
              <a:rPr lang="en-US" sz="2400" dirty="0">
                <a:latin typeface="Arial" panose="020B0604020202020204" pitchFamily="34" charset="0"/>
                <a:cs typeface="Arial" panose="020B0604020202020204" pitchFamily="34" charset="0"/>
              </a:rPr>
              <a:t>.</a:t>
            </a:r>
          </a:p>
          <a:p>
            <a:pPr>
              <a:lnSpc>
                <a:spcPct val="120000"/>
              </a:lnSpc>
            </a:pPr>
            <a:endParaRPr lang="en-US" sz="2400" dirty="0">
              <a:latin typeface="Arial" panose="020B0604020202020204" pitchFamily="34" charset="0"/>
              <a:cs typeface="Arial" panose="020B0604020202020204" pitchFamily="34" charset="0"/>
            </a:endParaRPr>
          </a:p>
          <a:p>
            <a:pPr>
              <a:lnSpc>
                <a:spcPct val="120000"/>
              </a:lnSpc>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oratio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pericula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partiendo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mei</a:t>
            </a:r>
            <a:r>
              <a:rPr lang="en-US" sz="2400" dirty="0">
                <a:latin typeface="Arial" panose="020B0604020202020204" pitchFamily="34" charset="0"/>
                <a:cs typeface="Arial" panose="020B0604020202020204" pitchFamily="34" charset="0"/>
              </a:rPr>
              <a:t> cu,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mentitum</a:t>
            </a:r>
            <a:r>
              <a:rPr lang="en-US" sz="2400" dirty="0">
                <a:latin typeface="Arial" panose="020B0604020202020204" pitchFamily="34" charset="0"/>
                <a:cs typeface="Arial" panose="020B0604020202020204" pitchFamily="34" charset="0"/>
              </a:rPr>
              <a:t> mandamus an.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enim</a:t>
            </a:r>
            <a:r>
              <a:rPr lang="en-US" sz="2400" dirty="0">
                <a:latin typeface="Arial" panose="020B0604020202020204" pitchFamily="34" charset="0"/>
                <a:cs typeface="Arial" panose="020B0604020202020204" pitchFamily="34" charset="0"/>
              </a:rPr>
              <a:t> minim </a:t>
            </a:r>
            <a:r>
              <a:rPr lang="en-US" sz="2400" dirty="0" err="1">
                <a:latin typeface="Arial" panose="020B0604020202020204" pitchFamily="34" charset="0"/>
                <a:cs typeface="Arial" panose="020B0604020202020204" pitchFamily="34" charset="0"/>
              </a:rPr>
              <a:t>copiosae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illud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ut</a:t>
            </a:r>
            <a:r>
              <a:rPr lang="en-US" sz="2400" dirty="0">
                <a:latin typeface="Arial" panose="020B0604020202020204" pitchFamily="34" charset="0"/>
                <a:cs typeface="Arial" panose="020B0604020202020204" pitchFamily="34" charset="0"/>
              </a:rPr>
              <a:t> qui, ad cum </a:t>
            </a:r>
            <a:r>
              <a:rPr lang="en-US" sz="2400" dirty="0" err="1">
                <a:latin typeface="Arial" panose="020B0604020202020204" pitchFamily="34" charset="0"/>
                <a:cs typeface="Arial" panose="020B0604020202020204" pitchFamily="34" charset="0"/>
              </a:rPr>
              <a:t>laboramus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deseruisse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intellegam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pertinax</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moderatius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vituperatoribus</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p>
        </p:txBody>
      </p:sp>
      <p:sp>
        <p:nvSpPr>
          <p:cNvPr id="119" name="TextBox 118">
            <a:extLst>
              <a:ext uri="{FF2B5EF4-FFF2-40B4-BE49-F238E27FC236}">
                <a16:creationId xmlns:a16="http://schemas.microsoft.com/office/drawing/2014/main" id="{C21EF4D4-2F71-43A0-B882-3E899EF7B5BD}"/>
              </a:ext>
            </a:extLst>
          </p:cNvPr>
          <p:cNvSpPr txBox="1"/>
          <p:nvPr/>
        </p:nvSpPr>
        <p:spPr>
          <a:xfrm>
            <a:off x="1533667" y="38702552"/>
            <a:ext cx="18028951" cy="1381147"/>
          </a:xfrm>
          <a:prstGeom prst="rect">
            <a:avLst/>
          </a:prstGeom>
          <a:noFill/>
        </p:spPr>
        <p:txBody>
          <a:bodyPr wrap="square">
            <a:spAutoFit/>
          </a:bodyPr>
          <a:lstStyle/>
          <a:p>
            <a:pPr>
              <a:lnSpc>
                <a:spcPct val="120000"/>
              </a:lnSpc>
            </a:pPr>
            <a:r>
              <a:rPr lang="en-US" sz="2400" i="1" dirty="0">
                <a:latin typeface="Arial" panose="020B0604020202020204" pitchFamily="34" charset="0"/>
                <a:cs typeface="Arial" panose="020B0604020202020204" pitchFamily="34" charset="0"/>
              </a:rPr>
              <a:t>Lorem ipsum dolor sit </a:t>
            </a:r>
            <a:r>
              <a:rPr lang="en-US" sz="2400" i="1" dirty="0" err="1">
                <a:latin typeface="Arial" panose="020B0604020202020204" pitchFamily="34" charset="0"/>
                <a:cs typeface="Arial" panose="020B0604020202020204" pitchFamily="34" charset="0"/>
              </a:rPr>
              <a:t>amet</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oratio</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pericula</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partiendo</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mei</a:t>
            </a:r>
            <a:r>
              <a:rPr lang="en-US" sz="2400" i="1" dirty="0">
                <a:latin typeface="Arial" panose="020B0604020202020204" pitchFamily="34" charset="0"/>
                <a:cs typeface="Arial" panose="020B0604020202020204" pitchFamily="34" charset="0"/>
              </a:rPr>
              <a:t> cu, </a:t>
            </a:r>
            <a:r>
              <a:rPr lang="en-US" sz="2400" i="1" dirty="0" err="1">
                <a:latin typeface="Arial" panose="020B0604020202020204" pitchFamily="34" charset="0"/>
                <a:cs typeface="Arial" panose="020B0604020202020204" pitchFamily="34" charset="0"/>
              </a:rPr>
              <a:t>usu</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possim</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mentitum</a:t>
            </a:r>
            <a:r>
              <a:rPr lang="en-US" sz="2400" i="1" dirty="0">
                <a:latin typeface="Arial" panose="020B0604020202020204" pitchFamily="34" charset="0"/>
                <a:cs typeface="Arial" panose="020B0604020202020204" pitchFamily="34" charset="0"/>
              </a:rPr>
              <a:t> mandamus an. </a:t>
            </a:r>
            <a:r>
              <a:rPr lang="en-US" sz="2400" i="1" dirty="0" err="1">
                <a:latin typeface="Arial" panose="020B0604020202020204" pitchFamily="34" charset="0"/>
                <a:cs typeface="Arial" panose="020B0604020202020204" pitchFamily="34" charset="0"/>
              </a:rPr>
              <a:t>Usu</a:t>
            </a:r>
            <a:r>
              <a:rPr lang="en-US" sz="2400" i="1" dirty="0">
                <a:latin typeface="Arial" panose="020B0604020202020204" pitchFamily="34" charset="0"/>
                <a:cs typeface="Arial" panose="020B0604020202020204" pitchFamily="34" charset="0"/>
              </a:rPr>
              <a:t> id </a:t>
            </a:r>
            <a:r>
              <a:rPr lang="en-US" sz="2400" i="1" dirty="0" err="1">
                <a:latin typeface="Arial" panose="020B0604020202020204" pitchFamily="34" charset="0"/>
                <a:cs typeface="Arial" panose="020B0604020202020204" pitchFamily="34" charset="0"/>
              </a:rPr>
              <a:t>enim</a:t>
            </a:r>
            <a:r>
              <a:rPr lang="en-US" sz="2400" i="1" dirty="0">
                <a:latin typeface="Arial" panose="020B0604020202020204" pitchFamily="34" charset="0"/>
                <a:cs typeface="Arial" panose="020B0604020202020204" pitchFamily="34" charset="0"/>
              </a:rPr>
              <a:t> minim </a:t>
            </a:r>
            <a:r>
              <a:rPr lang="en-US" sz="2400" i="1" dirty="0" err="1">
                <a:latin typeface="Arial" panose="020B0604020202020204" pitchFamily="34" charset="0"/>
                <a:cs typeface="Arial" panose="020B0604020202020204" pitchFamily="34" charset="0"/>
              </a:rPr>
              <a:t>copiosae</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unum</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illud</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ut</a:t>
            </a:r>
            <a:r>
              <a:rPr lang="en-US" sz="2400" i="1" dirty="0">
                <a:latin typeface="Arial" panose="020B0604020202020204" pitchFamily="34" charset="0"/>
                <a:cs typeface="Arial" panose="020B0604020202020204" pitchFamily="34" charset="0"/>
              </a:rPr>
              <a:t> qui, ad cum </a:t>
            </a:r>
            <a:r>
              <a:rPr lang="en-US" sz="2400" i="1" dirty="0" err="1">
                <a:latin typeface="Arial" panose="020B0604020202020204" pitchFamily="34" charset="0"/>
                <a:cs typeface="Arial" panose="020B0604020202020204" pitchFamily="34" charset="0"/>
              </a:rPr>
              <a:t>laboramus</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adipiscing</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Nec</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possim</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deseruisse</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intellegam</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ei</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pertinax</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moderatius</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vituperatoribus</a:t>
            </a:r>
            <a:r>
              <a:rPr lang="en-US" sz="2400" i="1" dirty="0">
                <a:latin typeface="Arial" panose="020B0604020202020204" pitchFamily="34" charset="0"/>
                <a:cs typeface="Arial" panose="020B0604020202020204" pitchFamily="34" charset="0"/>
              </a:rPr>
              <a:t> at </a:t>
            </a:r>
            <a:r>
              <a:rPr lang="en-US" sz="2400" i="1" dirty="0" err="1">
                <a:latin typeface="Arial" panose="020B0604020202020204" pitchFamily="34" charset="0"/>
                <a:cs typeface="Arial" panose="020B0604020202020204" pitchFamily="34" charset="0"/>
              </a:rPr>
              <a:t>nec</a:t>
            </a:r>
            <a:r>
              <a:rPr lang="en-US" sz="2400" i="1" dirty="0">
                <a:latin typeface="Arial" panose="020B0604020202020204" pitchFamily="34" charset="0"/>
                <a:cs typeface="Arial" panose="020B0604020202020204" pitchFamily="34" charset="0"/>
              </a:rPr>
              <a:t>. Vis </a:t>
            </a:r>
            <a:r>
              <a:rPr lang="en-US" sz="2400" i="1" dirty="0" err="1">
                <a:latin typeface="Arial" panose="020B0604020202020204" pitchFamily="34" charset="0"/>
                <a:cs typeface="Arial" panose="020B0604020202020204" pitchFamily="34" charset="0"/>
              </a:rPr>
              <a:t>purto</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fuisset</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incorrupte</a:t>
            </a:r>
            <a:r>
              <a:rPr lang="en-US" sz="2400" i="1" dirty="0">
                <a:latin typeface="Arial" panose="020B0604020202020204" pitchFamily="34" charset="0"/>
                <a:cs typeface="Arial" panose="020B0604020202020204" pitchFamily="34" charset="0"/>
              </a:rPr>
              <a:t> ne, </a:t>
            </a:r>
            <a:r>
              <a:rPr lang="en-US" sz="2400" i="1" dirty="0" err="1">
                <a:latin typeface="Arial" panose="020B0604020202020204" pitchFamily="34" charset="0"/>
                <a:cs typeface="Arial" panose="020B0604020202020204" pitchFamily="34" charset="0"/>
              </a:rPr>
              <a:t>ea</a:t>
            </a:r>
            <a:r>
              <a:rPr lang="en-US" sz="2400" i="1" dirty="0">
                <a:latin typeface="Arial" panose="020B0604020202020204" pitchFamily="34" charset="0"/>
                <a:cs typeface="Arial" panose="020B0604020202020204" pitchFamily="34" charset="0"/>
              </a:rPr>
              <a:t> duo </a:t>
            </a:r>
            <a:r>
              <a:rPr lang="en-US" sz="2400" i="1" dirty="0" err="1">
                <a:latin typeface="Arial" panose="020B0604020202020204" pitchFamily="34" charset="0"/>
                <a:cs typeface="Arial" panose="020B0604020202020204" pitchFamily="34" charset="0"/>
              </a:rPr>
              <a:t>probo</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mollis</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dolorem</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usu</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nibh</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prodesset</a:t>
            </a:r>
            <a:r>
              <a:rPr lang="en-US" sz="2400" i="1" dirty="0">
                <a:latin typeface="Arial" panose="020B0604020202020204" pitchFamily="34" charset="0"/>
                <a:cs typeface="Arial" panose="020B0604020202020204" pitchFamily="34" charset="0"/>
              </a:rPr>
              <a:t> et. Id </a:t>
            </a:r>
            <a:r>
              <a:rPr lang="en-US" sz="2400" i="1" dirty="0" err="1">
                <a:latin typeface="Arial" panose="020B0604020202020204" pitchFamily="34" charset="0"/>
                <a:cs typeface="Arial" panose="020B0604020202020204" pitchFamily="34" charset="0"/>
              </a:rPr>
              <a:t>mel</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blandit</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vivendum</a:t>
            </a:r>
            <a:r>
              <a:rPr lang="en-US" sz="2400" i="1" dirty="0">
                <a:latin typeface="Arial" panose="020B0604020202020204" pitchFamily="34" charset="0"/>
                <a:cs typeface="Arial" panose="020B0604020202020204" pitchFamily="34" charset="0"/>
              </a:rPr>
              <a:t>.</a:t>
            </a:r>
          </a:p>
        </p:txBody>
      </p:sp>
      <p:sp>
        <p:nvSpPr>
          <p:cNvPr id="120" name="TextBox 119">
            <a:extLst>
              <a:ext uri="{FF2B5EF4-FFF2-40B4-BE49-F238E27FC236}">
                <a16:creationId xmlns:a16="http://schemas.microsoft.com/office/drawing/2014/main" id="{4F719734-49FA-4A5C-A66C-4EA70A31A695}"/>
              </a:ext>
            </a:extLst>
          </p:cNvPr>
          <p:cNvSpPr txBox="1"/>
          <p:nvPr/>
        </p:nvSpPr>
        <p:spPr>
          <a:xfrm>
            <a:off x="22518027" y="37768476"/>
            <a:ext cx="8495663" cy="3046988"/>
          </a:xfrm>
          <a:prstGeom prst="rect">
            <a:avLst/>
          </a:prstGeom>
          <a:noFill/>
        </p:spPr>
        <p:txBody>
          <a:bodyPr wrap="square" rtlCol="0">
            <a:spAutoFit/>
          </a:bodyPr>
          <a:lstStyle/>
          <a:p>
            <a:r>
              <a:rPr lang="en-US" sz="4800" b="1" dirty="0"/>
              <a:t>Organization logos go here</a:t>
            </a:r>
          </a:p>
          <a:p>
            <a:r>
              <a:rPr lang="en-US" sz="4800" b="1" dirty="0"/>
              <a:t>Organization logos go here</a:t>
            </a:r>
          </a:p>
          <a:p>
            <a:r>
              <a:rPr lang="en-US" sz="4800" b="1" dirty="0"/>
              <a:t>Organization logos go here</a:t>
            </a:r>
          </a:p>
          <a:p>
            <a:endParaRPr lang="en-US" sz="4800" b="1" dirty="0"/>
          </a:p>
        </p:txBody>
      </p:sp>
      <p:graphicFrame>
        <p:nvGraphicFramePr>
          <p:cNvPr id="36" name="Table 35">
            <a:extLst>
              <a:ext uri="{FF2B5EF4-FFF2-40B4-BE49-F238E27FC236}">
                <a16:creationId xmlns:a16="http://schemas.microsoft.com/office/drawing/2014/main" id="{B85D1554-5F2B-4011-BC2B-CA6E5CF7584C}"/>
              </a:ext>
            </a:extLst>
          </p:cNvPr>
          <p:cNvGraphicFramePr>
            <a:graphicFrameLocks noGrp="1"/>
          </p:cNvGraphicFramePr>
          <p:nvPr>
            <p:extLst>
              <p:ext uri="{D42A27DB-BD31-4B8C-83A1-F6EECF244321}">
                <p14:modId xmlns:p14="http://schemas.microsoft.com/office/powerpoint/2010/main" val="778002778"/>
              </p:ext>
            </p:extLst>
          </p:nvPr>
        </p:nvGraphicFramePr>
        <p:xfrm>
          <a:off x="1758418" y="27037103"/>
          <a:ext cx="9179338" cy="4696147"/>
        </p:xfrm>
        <a:graphic>
          <a:graphicData uri="http://schemas.openxmlformats.org/drawingml/2006/table">
            <a:tbl>
              <a:tblPr/>
              <a:tblGrid>
                <a:gridCol w="4407180">
                  <a:extLst>
                    <a:ext uri="{9D8B030D-6E8A-4147-A177-3AD203B41FA5}">
                      <a16:colId xmlns:a16="http://schemas.microsoft.com/office/drawing/2014/main" val="20000"/>
                    </a:ext>
                  </a:extLst>
                </a:gridCol>
                <a:gridCol w="2485040">
                  <a:extLst>
                    <a:ext uri="{9D8B030D-6E8A-4147-A177-3AD203B41FA5}">
                      <a16:colId xmlns:a16="http://schemas.microsoft.com/office/drawing/2014/main" val="20001"/>
                    </a:ext>
                  </a:extLst>
                </a:gridCol>
                <a:gridCol w="2287118">
                  <a:extLst>
                    <a:ext uri="{9D8B030D-6E8A-4147-A177-3AD203B41FA5}">
                      <a16:colId xmlns:a16="http://schemas.microsoft.com/office/drawing/2014/main" val="20002"/>
                    </a:ext>
                  </a:extLst>
                </a:gridCol>
              </a:tblGrid>
              <a:tr h="843661">
                <a:tc>
                  <a:txBody>
                    <a:bodyPr/>
                    <a:lstStyle/>
                    <a:p>
                      <a:pPr algn="l" fontAlgn="ctr"/>
                      <a:endParaRPr lang="en-US" sz="2400" b="1" i="0" u="none" strike="noStrike">
                        <a:solidFill>
                          <a:srgbClr val="FFFFFF"/>
                        </a:solidFill>
                        <a:effectLst/>
                        <a:latin typeface="Arial" panose="020B0604020202020204" pitchFamily="34" charset="0"/>
                        <a:cs typeface="Arial" panose="020B0604020202020204" pitchFamily="34" charset="0"/>
                      </a:endParaRPr>
                    </a:p>
                  </a:txBody>
                  <a:tcPr marL="202389" marR="16866" marT="16866" marB="0" anchor="ctr">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0D7294"/>
                    </a:solidFill>
                  </a:tcPr>
                </a:tc>
                <a:tc>
                  <a:txBody>
                    <a:bodyPr/>
                    <a:lstStyle/>
                    <a:p>
                      <a:pPr algn="ctr" fontAlgn="ctr"/>
                      <a:r>
                        <a:rPr lang="pt-BR" sz="2400" b="1" i="0" u="none" strike="noStrike" dirty="0">
                          <a:solidFill>
                            <a:srgbClr val="FFFFFF"/>
                          </a:solidFill>
                          <a:effectLst/>
                          <a:latin typeface="Arial" panose="020B0604020202020204" pitchFamily="34" charset="0"/>
                          <a:cs typeface="Arial" panose="020B0604020202020204" pitchFamily="34" charset="0"/>
                        </a:rPr>
                        <a:t>City, Country</a:t>
                      </a:r>
                    </a:p>
                  </a:txBody>
                  <a:tcPr marL="16866" marR="16866" marT="1686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0D7294"/>
                    </a:solidFill>
                  </a:tcPr>
                </a:tc>
                <a:tc>
                  <a:txBody>
                    <a:bodyPr/>
                    <a:lstStyle/>
                    <a:p>
                      <a:pPr algn="ctr" fontAlgn="ctr"/>
                      <a:r>
                        <a:rPr lang="pt-BR" sz="2400" b="1" i="0" u="none" strike="noStrike" dirty="0">
                          <a:solidFill>
                            <a:srgbClr val="FFFFFF"/>
                          </a:solidFill>
                          <a:effectLst/>
                          <a:latin typeface="Arial" panose="020B0604020202020204" pitchFamily="34" charset="0"/>
                          <a:cs typeface="Arial" panose="020B0604020202020204" pitchFamily="34" charset="0"/>
                        </a:rPr>
                        <a:t>City, Country</a:t>
                      </a:r>
                    </a:p>
                  </a:txBody>
                  <a:tcPr marL="16866" marR="16866" marT="16866" marB="0" anchor="ctr">
                    <a:lnL w="190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0D7294"/>
                    </a:solidFill>
                  </a:tcPr>
                </a:tc>
                <a:extLst>
                  <a:ext uri="{0D108BD9-81ED-4DB2-BD59-A6C34878D82A}">
                    <a16:rowId xmlns:a16="http://schemas.microsoft.com/office/drawing/2014/main" val="10000"/>
                  </a:ext>
                </a:extLst>
              </a:tr>
              <a:tr h="517189">
                <a:tc>
                  <a:txBody>
                    <a:bodyPr/>
                    <a:lstStyle/>
                    <a:p>
                      <a:pPr algn="l" fontAlgn="ctr"/>
                      <a:r>
                        <a:rPr lang="en-US" sz="2400" b="0" i="0" u="none" strike="noStrike">
                          <a:solidFill>
                            <a:schemeClr val="bg1"/>
                          </a:solidFill>
                          <a:effectLst/>
                          <a:latin typeface="Arial" panose="020B0604020202020204" pitchFamily="34" charset="0"/>
                          <a:cs typeface="Arial" panose="020B0604020202020204" pitchFamily="34" charset="0"/>
                        </a:rPr>
                        <a:t> </a:t>
                      </a:r>
                    </a:p>
                  </a:txBody>
                  <a:tcPr marL="202389" marR="16866" marT="1686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fontAlgn="ctr"/>
                      <a:r>
                        <a:rPr lang="en-US" sz="2400" b="0" i="0" u="none" strike="noStrike">
                          <a:solidFill>
                            <a:schemeClr val="bg1"/>
                          </a:solidFill>
                          <a:effectLst/>
                          <a:latin typeface="Arial" panose="020B0604020202020204" pitchFamily="34" charset="0"/>
                          <a:cs typeface="Arial" panose="020B0604020202020204" pitchFamily="34" charset="0"/>
                        </a:rPr>
                        <a:t>(N=706)</a:t>
                      </a:r>
                    </a:p>
                  </a:txBody>
                  <a:tcPr marL="16866" marR="16866" marT="1686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fontAlgn="ctr"/>
                      <a:r>
                        <a:rPr lang="en-US" sz="2400" b="0" i="0" u="none" strike="noStrike">
                          <a:solidFill>
                            <a:schemeClr val="bg1"/>
                          </a:solidFill>
                          <a:effectLst/>
                          <a:latin typeface="Arial" panose="020B0604020202020204" pitchFamily="34" charset="0"/>
                          <a:cs typeface="Arial" panose="020B0604020202020204" pitchFamily="34" charset="0"/>
                        </a:rPr>
                        <a:t>(N=476)</a:t>
                      </a:r>
                    </a:p>
                  </a:txBody>
                  <a:tcPr marL="16866" marR="16866" marT="1686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extLst>
                  <a:ext uri="{0D108BD9-81ED-4DB2-BD59-A6C34878D82A}">
                    <a16:rowId xmlns:a16="http://schemas.microsoft.com/office/drawing/2014/main" val="10001"/>
                  </a:ext>
                </a:extLst>
              </a:tr>
              <a:tr h="1393172">
                <a:tc>
                  <a:txBody>
                    <a:bodyPr/>
                    <a:lstStyle/>
                    <a:p>
                      <a:pPr algn="l" fontAlgn="ctr"/>
                      <a:r>
                        <a:rPr lang="en-US" sz="2400">
                          <a:latin typeface="Arial" panose="020B0604020202020204" pitchFamily="34" charset="0"/>
                          <a:cs typeface="Arial" panose="020B0604020202020204" pitchFamily="34" charset="0"/>
                        </a:rPr>
                        <a:t>Lorem ipsum </a:t>
                      </a:r>
                      <a:endParaRPr lang="en-US" sz="2400" b="0" i="0" u="none" strike="noStrike">
                        <a:solidFill>
                          <a:srgbClr val="000000"/>
                        </a:solidFill>
                        <a:effectLst/>
                        <a:latin typeface="Arial" panose="020B0604020202020204" pitchFamily="34" charset="0"/>
                        <a:cs typeface="Arial" panose="020B0604020202020204" pitchFamily="34" charset="0"/>
                      </a:endParaRPr>
                    </a:p>
                  </a:txBody>
                  <a:tcPr marL="202389" marR="16866" marT="1686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35.7% </a:t>
                      </a:r>
                      <a:br>
                        <a:rPr lang="en-US" sz="2400" b="0" i="0" u="none" strike="noStrike" dirty="0">
                          <a:solidFill>
                            <a:srgbClr val="000000"/>
                          </a:solidFill>
                          <a:effectLst/>
                          <a:latin typeface="Arial" panose="020B0604020202020204" pitchFamily="34" charset="0"/>
                          <a:cs typeface="Arial" panose="020B0604020202020204" pitchFamily="34" charset="0"/>
                        </a:rPr>
                      </a:br>
                      <a:r>
                        <a:rPr lang="en-US" sz="2400" b="0" i="0" u="none" strike="noStrike" dirty="0">
                          <a:solidFill>
                            <a:srgbClr val="000000"/>
                          </a:solidFill>
                          <a:effectLst/>
                          <a:latin typeface="Arial" panose="020B0604020202020204" pitchFamily="34" charset="0"/>
                          <a:cs typeface="Arial" panose="020B0604020202020204" pitchFamily="34" charset="0"/>
                        </a:rPr>
                        <a:t>(32.2–39.4)</a:t>
                      </a:r>
                    </a:p>
                  </a:txBody>
                  <a:tcPr marL="16866" marR="16866" marT="1686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35.3% </a:t>
                      </a:r>
                      <a:br>
                        <a:rPr lang="en-US" sz="2400" b="0" i="0" u="none" strike="noStrike" dirty="0">
                          <a:solidFill>
                            <a:srgbClr val="000000"/>
                          </a:solidFill>
                          <a:effectLst/>
                          <a:latin typeface="Arial" panose="020B0604020202020204" pitchFamily="34" charset="0"/>
                          <a:cs typeface="Arial" panose="020B0604020202020204" pitchFamily="34" charset="0"/>
                        </a:rPr>
                      </a:br>
                      <a:r>
                        <a:rPr lang="en-US" sz="2400" b="0" i="0" u="none" strike="noStrike" dirty="0">
                          <a:solidFill>
                            <a:srgbClr val="000000"/>
                          </a:solidFill>
                          <a:effectLst/>
                          <a:latin typeface="Arial" panose="020B0604020202020204" pitchFamily="34" charset="0"/>
                          <a:cs typeface="Arial" panose="020B0604020202020204" pitchFamily="34" charset="0"/>
                        </a:rPr>
                        <a:t>(31.0–39.8)</a:t>
                      </a:r>
                    </a:p>
                  </a:txBody>
                  <a:tcPr marL="16866" marR="16866" marT="1686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2"/>
                  </a:ext>
                </a:extLst>
              </a:tr>
              <a:tr h="535836">
                <a:tc>
                  <a:txBody>
                    <a:bodyPr/>
                    <a:lstStyle/>
                    <a:p>
                      <a:pPr algn="l" fontAlgn="ctr"/>
                      <a:r>
                        <a:rPr lang="en-US" sz="2400" dirty="0">
                          <a:latin typeface="Arial" panose="020B0604020202020204" pitchFamily="34" charset="0"/>
                          <a:cs typeface="Arial" panose="020B0604020202020204" pitchFamily="34" charset="0"/>
                        </a:rPr>
                        <a:t>Lorem ipsum </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202389" marR="16866" marT="1686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88%</a:t>
                      </a:r>
                    </a:p>
                  </a:txBody>
                  <a:tcPr marL="16866" marR="16866" marT="1686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400" b="0" i="0" u="none" strike="noStrike">
                          <a:solidFill>
                            <a:srgbClr val="000000"/>
                          </a:solidFill>
                          <a:effectLst/>
                          <a:latin typeface="Arial" panose="020B0604020202020204" pitchFamily="34" charset="0"/>
                          <a:cs typeface="Arial" panose="020B0604020202020204" pitchFamily="34" charset="0"/>
                        </a:rPr>
                        <a:t>12%</a:t>
                      </a:r>
                    </a:p>
                  </a:txBody>
                  <a:tcPr marL="16866" marR="16866" marT="1686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extLst>
                  <a:ext uri="{0D108BD9-81ED-4DB2-BD59-A6C34878D82A}">
                    <a16:rowId xmlns:a16="http://schemas.microsoft.com/office/drawing/2014/main" val="10003"/>
                  </a:ext>
                </a:extLst>
              </a:tr>
              <a:tr h="562628">
                <a:tc>
                  <a:txBody>
                    <a:bodyPr/>
                    <a:lstStyle/>
                    <a:p>
                      <a:pPr algn="l" fontAlgn="ctr"/>
                      <a:r>
                        <a:rPr lang="en-US" sz="2400">
                          <a:latin typeface="Arial" panose="020B0604020202020204" pitchFamily="34" charset="0"/>
                          <a:cs typeface="Arial" panose="020B0604020202020204" pitchFamily="34" charset="0"/>
                        </a:rPr>
                        <a:t>Lorem ipsum </a:t>
                      </a:r>
                      <a:endParaRPr lang="en-US" sz="2400" b="0" i="0" u="none" strike="noStrike">
                        <a:solidFill>
                          <a:srgbClr val="000000"/>
                        </a:solidFill>
                        <a:effectLst/>
                        <a:latin typeface="Arial" panose="020B0604020202020204" pitchFamily="34" charset="0"/>
                        <a:cs typeface="Arial" panose="020B0604020202020204" pitchFamily="34" charset="0"/>
                      </a:endParaRPr>
                    </a:p>
                  </a:txBody>
                  <a:tcPr marL="202389" marR="16866" marT="1686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400" b="0" i="0" u="none" strike="noStrike">
                          <a:solidFill>
                            <a:srgbClr val="000000"/>
                          </a:solidFill>
                          <a:effectLst/>
                          <a:latin typeface="Arial" panose="020B0604020202020204" pitchFamily="34" charset="0"/>
                          <a:cs typeface="Arial" panose="020B0604020202020204" pitchFamily="34" charset="0"/>
                        </a:rPr>
                        <a:t>31%</a:t>
                      </a:r>
                    </a:p>
                  </a:txBody>
                  <a:tcPr marL="16866" marR="16866" marT="1686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400" b="0" i="0" u="none" strike="noStrike">
                          <a:solidFill>
                            <a:srgbClr val="000000"/>
                          </a:solidFill>
                          <a:effectLst/>
                          <a:latin typeface="Arial" panose="020B0604020202020204" pitchFamily="34" charset="0"/>
                          <a:cs typeface="Arial" panose="020B0604020202020204" pitchFamily="34" charset="0"/>
                        </a:rPr>
                        <a:t>37%</a:t>
                      </a:r>
                    </a:p>
                  </a:txBody>
                  <a:tcPr marL="16866" marR="16866" marT="1686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4"/>
                  </a:ext>
                </a:extLst>
              </a:tr>
              <a:tr h="843661">
                <a:tc>
                  <a:txBody>
                    <a:bodyPr/>
                    <a:lstStyle/>
                    <a:p>
                      <a:pPr algn="l" fontAlgn="ctr"/>
                      <a:r>
                        <a:rPr lang="en-US" sz="2400">
                          <a:latin typeface="Arial" panose="020B0604020202020204" pitchFamily="34" charset="0"/>
                          <a:cs typeface="Arial" panose="020B0604020202020204" pitchFamily="34" charset="0"/>
                        </a:rPr>
                        <a:t>Lorem ipsum </a:t>
                      </a:r>
                      <a:endParaRPr lang="en-US" sz="2400" b="0" i="0" u="none" strike="noStrike">
                        <a:solidFill>
                          <a:srgbClr val="000000"/>
                        </a:solidFill>
                        <a:effectLst/>
                        <a:latin typeface="Arial" panose="020B0604020202020204" pitchFamily="34" charset="0"/>
                        <a:cs typeface="Arial" panose="020B0604020202020204" pitchFamily="34" charset="0"/>
                      </a:endParaRPr>
                    </a:p>
                  </a:txBody>
                  <a:tcPr marL="202389" marR="16866" marT="1686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400" b="0" i="0" u="none" strike="noStrike">
                          <a:solidFill>
                            <a:srgbClr val="000000"/>
                          </a:solidFill>
                          <a:effectLst/>
                          <a:latin typeface="Arial" panose="020B0604020202020204" pitchFamily="34" charset="0"/>
                          <a:cs typeface="Arial" panose="020B0604020202020204" pitchFamily="34" charset="0"/>
                        </a:rPr>
                        <a:t>14%</a:t>
                      </a:r>
                    </a:p>
                  </a:txBody>
                  <a:tcPr marL="16866" marR="16866" marT="1686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25%</a:t>
                      </a:r>
                    </a:p>
                  </a:txBody>
                  <a:tcPr marL="16866" marR="16866" marT="1686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10005"/>
                  </a:ext>
                </a:extLst>
              </a:tr>
            </a:tbl>
          </a:graphicData>
        </a:graphic>
      </p:graphicFrame>
      <p:sp>
        <p:nvSpPr>
          <p:cNvPr id="37" name="TextBox 36">
            <a:extLst>
              <a:ext uri="{FF2B5EF4-FFF2-40B4-BE49-F238E27FC236}">
                <a16:creationId xmlns:a16="http://schemas.microsoft.com/office/drawing/2014/main" id="{8C574174-7BDF-49A8-8CE7-F90740E55157}"/>
              </a:ext>
            </a:extLst>
          </p:cNvPr>
          <p:cNvSpPr txBox="1"/>
          <p:nvPr/>
        </p:nvSpPr>
        <p:spPr>
          <a:xfrm>
            <a:off x="1667625" y="26390006"/>
            <a:ext cx="4283737" cy="400110"/>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TABLE 1. </a:t>
            </a:r>
            <a:r>
              <a:rPr lang="en-US" sz="2000" dirty="0">
                <a:latin typeface="Arial" panose="020B0604020202020204" pitchFamily="34" charset="0"/>
                <a:cs typeface="Arial" panose="020B0604020202020204" pitchFamily="34" charset="0"/>
              </a:rPr>
              <a:t>Example table from Excel</a:t>
            </a:r>
          </a:p>
        </p:txBody>
      </p:sp>
      <p:sp>
        <p:nvSpPr>
          <p:cNvPr id="39" name="Rectangle 38">
            <a:extLst>
              <a:ext uri="{FF2B5EF4-FFF2-40B4-BE49-F238E27FC236}">
                <a16:creationId xmlns:a16="http://schemas.microsoft.com/office/drawing/2014/main" id="{A8519DCD-9253-49B7-BEF1-A098BE9B9EF9}"/>
              </a:ext>
            </a:extLst>
          </p:cNvPr>
          <p:cNvSpPr/>
          <p:nvPr/>
        </p:nvSpPr>
        <p:spPr>
          <a:xfrm>
            <a:off x="15494728" y="17363734"/>
            <a:ext cx="7762829" cy="6171784"/>
          </a:xfrm>
          <a:prstGeom prst="rect">
            <a:avLst/>
          </a:prstGeom>
          <a:solidFill>
            <a:schemeClr val="bg1">
              <a:lumMod val="75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solidFill>
                  <a:srgbClr val="1F354B"/>
                </a:solidFill>
              </a:rPr>
              <a:t>Photo(s) or graphic(s)</a:t>
            </a:r>
          </a:p>
        </p:txBody>
      </p:sp>
      <p:graphicFrame>
        <p:nvGraphicFramePr>
          <p:cNvPr id="40" name="Chart 39">
            <a:extLst>
              <a:ext uri="{FF2B5EF4-FFF2-40B4-BE49-F238E27FC236}">
                <a16:creationId xmlns:a16="http://schemas.microsoft.com/office/drawing/2014/main" id="{9E5F1287-9C89-4304-BF6D-19AD9AAC6B53}"/>
              </a:ext>
            </a:extLst>
          </p:cNvPr>
          <p:cNvGraphicFramePr/>
          <p:nvPr>
            <p:extLst>
              <p:ext uri="{D42A27DB-BD31-4B8C-83A1-F6EECF244321}">
                <p14:modId xmlns:p14="http://schemas.microsoft.com/office/powerpoint/2010/main" val="3453230498"/>
              </p:ext>
            </p:extLst>
          </p:nvPr>
        </p:nvGraphicFramePr>
        <p:xfrm>
          <a:off x="13678174" y="26986853"/>
          <a:ext cx="9579383" cy="4757574"/>
        </p:xfrm>
        <a:graphic>
          <a:graphicData uri="http://schemas.openxmlformats.org/drawingml/2006/chart">
            <c:chart xmlns:c="http://schemas.openxmlformats.org/drawingml/2006/chart" xmlns:r="http://schemas.openxmlformats.org/officeDocument/2006/relationships" r:id="rId3"/>
          </a:graphicData>
        </a:graphic>
      </p:graphicFrame>
      <p:sp>
        <p:nvSpPr>
          <p:cNvPr id="41" name="TextBox 40">
            <a:extLst>
              <a:ext uri="{FF2B5EF4-FFF2-40B4-BE49-F238E27FC236}">
                <a16:creationId xmlns:a16="http://schemas.microsoft.com/office/drawing/2014/main" id="{A5EEF80D-D05D-48EE-BD37-533AA6EEEEE1}"/>
              </a:ext>
            </a:extLst>
          </p:cNvPr>
          <p:cNvSpPr txBox="1"/>
          <p:nvPr/>
        </p:nvSpPr>
        <p:spPr>
          <a:xfrm>
            <a:off x="13134698" y="26820597"/>
            <a:ext cx="5625532"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FIGURE 2. </a:t>
            </a:r>
            <a:r>
              <a:rPr lang="en-US" sz="2000" dirty="0">
                <a:latin typeface="Arial" panose="020B0604020202020204" pitchFamily="34" charset="0"/>
                <a:cs typeface="Arial" panose="020B0604020202020204" pitchFamily="34" charset="0"/>
              </a:rPr>
              <a:t>Example bar graph</a:t>
            </a:r>
          </a:p>
        </p:txBody>
      </p:sp>
      <p:sp>
        <p:nvSpPr>
          <p:cNvPr id="42" name="TextBox 41">
            <a:extLst>
              <a:ext uri="{FF2B5EF4-FFF2-40B4-BE49-F238E27FC236}">
                <a16:creationId xmlns:a16="http://schemas.microsoft.com/office/drawing/2014/main" id="{2C2D120E-7627-4CC4-946C-FE6EAC84FA33}"/>
              </a:ext>
            </a:extLst>
          </p:cNvPr>
          <p:cNvSpPr txBox="1"/>
          <p:nvPr/>
        </p:nvSpPr>
        <p:spPr>
          <a:xfrm>
            <a:off x="24440222" y="26830318"/>
            <a:ext cx="5625532"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FIGURE 3. </a:t>
            </a:r>
            <a:r>
              <a:rPr lang="en-US" sz="2000" dirty="0">
                <a:latin typeface="Arial" panose="020B0604020202020204" pitchFamily="34" charset="0"/>
                <a:cs typeface="Arial" panose="020B0604020202020204" pitchFamily="34" charset="0"/>
              </a:rPr>
              <a:t>Example pie chart</a:t>
            </a:r>
          </a:p>
        </p:txBody>
      </p:sp>
      <p:graphicFrame>
        <p:nvGraphicFramePr>
          <p:cNvPr id="43" name="Chart 42">
            <a:extLst>
              <a:ext uri="{FF2B5EF4-FFF2-40B4-BE49-F238E27FC236}">
                <a16:creationId xmlns:a16="http://schemas.microsoft.com/office/drawing/2014/main" id="{B526FA8F-5227-40FD-AB7B-8649C23F761C}"/>
              </a:ext>
            </a:extLst>
          </p:cNvPr>
          <p:cNvGraphicFramePr/>
          <p:nvPr>
            <p:extLst>
              <p:ext uri="{D42A27DB-BD31-4B8C-83A1-F6EECF244321}">
                <p14:modId xmlns:p14="http://schemas.microsoft.com/office/powerpoint/2010/main" val="1890003928"/>
              </p:ext>
            </p:extLst>
          </p:nvPr>
        </p:nvGraphicFramePr>
        <p:xfrm>
          <a:off x="23801033" y="27607357"/>
          <a:ext cx="6884155" cy="4589437"/>
        </p:xfrm>
        <a:graphic>
          <a:graphicData uri="http://schemas.openxmlformats.org/drawingml/2006/chart">
            <c:chart xmlns:c="http://schemas.openxmlformats.org/drawingml/2006/chart" xmlns:r="http://schemas.openxmlformats.org/officeDocument/2006/relationships" r:id="rId4"/>
          </a:graphicData>
        </a:graphic>
      </p:graphicFrame>
      <p:sp>
        <p:nvSpPr>
          <p:cNvPr id="45" name="Rectangle 44">
            <a:extLst>
              <a:ext uri="{FF2B5EF4-FFF2-40B4-BE49-F238E27FC236}">
                <a16:creationId xmlns:a16="http://schemas.microsoft.com/office/drawing/2014/main" id="{FBF23FB4-032A-4DA0-9EA8-16E86DA6713A}"/>
              </a:ext>
            </a:extLst>
          </p:cNvPr>
          <p:cNvSpPr/>
          <p:nvPr/>
        </p:nvSpPr>
        <p:spPr>
          <a:xfrm>
            <a:off x="23512427" y="17403527"/>
            <a:ext cx="7762829" cy="6171784"/>
          </a:xfrm>
          <a:prstGeom prst="rect">
            <a:avLst/>
          </a:prstGeom>
          <a:solidFill>
            <a:schemeClr val="bg1">
              <a:lumMod val="75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solidFill>
                  <a:srgbClr val="1F354B"/>
                </a:solidFill>
              </a:rPr>
              <a:t>Photo(s) or graphic(s)</a:t>
            </a:r>
          </a:p>
        </p:txBody>
      </p:sp>
    </p:spTree>
    <p:extLst>
      <p:ext uri="{BB962C8B-B14F-4D97-AF65-F5344CB8AC3E}">
        <p14:creationId xmlns:p14="http://schemas.microsoft.com/office/powerpoint/2010/main" val="36989175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E8C4A49795434A9A3142B5757622FC" ma:contentTypeVersion="14" ma:contentTypeDescription="Create a new document." ma:contentTypeScope="" ma:versionID="be0d6e59ee107669d22ad623ff4d490c">
  <xsd:schema xmlns:xsd="http://www.w3.org/2001/XMLSchema" xmlns:xs="http://www.w3.org/2001/XMLSchema" xmlns:p="http://schemas.microsoft.com/office/2006/metadata/properties" xmlns:ns1="http://schemas.microsoft.com/sharepoint/v3" xmlns:ns2="c1d4ce80-420c-437f-8d89-a43bb0457711" xmlns:ns3="8b0ecff7-3472-4758-b175-fe31036856f7" targetNamespace="http://schemas.microsoft.com/office/2006/metadata/properties" ma:root="true" ma:fieldsID="5aa049d648aa8ffd756362927642e3a1" ns1:_="" ns2:_="" ns3:_="">
    <xsd:import namespace="http://schemas.microsoft.com/sharepoint/v3"/>
    <xsd:import namespace="c1d4ce80-420c-437f-8d89-a43bb0457711"/>
    <xsd:import namespace="8b0ecff7-3472-4758-b175-fe31036856f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d4ce80-420c-437f-8d89-a43bb04577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b0ecff7-3472-4758-b175-fe31036856f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BA6DCE-D8D0-4958-BF83-1009F4F392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d4ce80-420c-437f-8d89-a43bb0457711"/>
    <ds:schemaRef ds:uri="8b0ecff7-3472-4758-b175-fe31036856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18C54B7-8A15-4CA0-8241-3EE1EA37A5E2}">
  <ds:schemaRefs>
    <ds:schemaRef ds:uri="http://purl.org/dc/terms/"/>
    <ds:schemaRef ds:uri="http://schemas.openxmlformats.org/package/2006/metadata/core-properties"/>
    <ds:schemaRef ds:uri="http://schemas.microsoft.com/office/2006/documentManagement/types"/>
    <ds:schemaRef ds:uri="8fff0748-757e-44e1-b4d1-3ab4f47f7563"/>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 ds:uri="http://schemas.microsoft.com/sharepoint/v3"/>
  </ds:schemaRefs>
</ds:datastoreItem>
</file>

<file path=customXml/itemProps3.xml><?xml version="1.0" encoding="utf-8"?>
<ds:datastoreItem xmlns:ds="http://schemas.openxmlformats.org/officeDocument/2006/customXml" ds:itemID="{59191D44-C67F-4D5F-9BE7-BC63180594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429</TotalTime>
  <Words>797</Words>
  <Application>Microsoft Office PowerPoint</Application>
  <PresentationFormat>Custom</PresentationFormat>
  <Paragraphs>62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Smith</dc:creator>
  <cp:lastModifiedBy>Laura Long</cp:lastModifiedBy>
  <cp:revision>64</cp:revision>
  <dcterms:created xsi:type="dcterms:W3CDTF">2015-06-30T00:38:04Z</dcterms:created>
  <dcterms:modified xsi:type="dcterms:W3CDTF">2020-12-04T18:24:11Z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0x010100B9E8C4A49795434A9A3142B5757622FC</vt:lpwstr>
  </property>
</Properties>
</file>